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4"/>
  </p:notesMasterIdLst>
  <p:sldIdLst>
    <p:sldId id="256" r:id="rId2"/>
    <p:sldId id="260" r:id="rId3"/>
    <p:sldId id="270" r:id="rId4"/>
    <p:sldId id="258" r:id="rId5"/>
    <p:sldId id="259" r:id="rId6"/>
    <p:sldId id="268" r:id="rId7"/>
    <p:sldId id="264" r:id="rId8"/>
    <p:sldId id="261" r:id="rId9"/>
    <p:sldId id="257" r:id="rId10"/>
    <p:sldId id="269" r:id="rId11"/>
    <p:sldId id="272" r:id="rId12"/>
    <p:sldId id="273" r:id="rId13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21" autoAdjust="0"/>
    <p:restoredTop sz="94660"/>
  </p:normalViewPr>
  <p:slideViewPr>
    <p:cSldViewPr>
      <p:cViewPr varScale="1">
        <p:scale>
          <a:sx n="65" d="100"/>
          <a:sy n="65" d="100"/>
        </p:scale>
        <p:origin x="-1276" y="-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47EC7F9-7B5D-4D63-8131-A60778CB9F5F}" type="doc">
      <dgm:prSet loTypeId="urn:microsoft.com/office/officeart/2008/layout/HexagonCluster" loCatId="relationship" qsTypeId="urn:microsoft.com/office/officeart/2005/8/quickstyle/simple5" qsCatId="simple" csTypeId="urn:microsoft.com/office/officeart/2005/8/colors/colorful3" csCatId="colorful" phldr="1"/>
      <dgm:spPr/>
      <dgm:t>
        <a:bodyPr/>
        <a:lstStyle/>
        <a:p>
          <a:endParaRPr lang="pl-PL"/>
        </a:p>
      </dgm:t>
    </dgm:pt>
    <dgm:pt modelId="{4BE3D3B3-775F-410A-BE3D-E57D837C005E}">
      <dgm:prSet phldrT="[Tekst]"/>
      <dgm:spPr/>
      <dgm:t>
        <a:bodyPr/>
        <a:lstStyle/>
        <a:p>
          <a:r>
            <a:rPr lang="pl-PL" b="1" dirty="0" smtClean="0"/>
            <a:t>National Centre for </a:t>
          </a:r>
          <a:r>
            <a:rPr lang="pl-PL" b="1" dirty="0" err="1" smtClean="0"/>
            <a:t>Nuclear</a:t>
          </a:r>
          <a:r>
            <a:rPr lang="pl-PL" b="1" dirty="0" smtClean="0"/>
            <a:t> </a:t>
          </a:r>
          <a:r>
            <a:rPr lang="pl-PL" b="1" dirty="0" err="1" smtClean="0"/>
            <a:t>Research</a:t>
          </a:r>
          <a:endParaRPr lang="pl-PL" b="1" dirty="0"/>
        </a:p>
      </dgm:t>
    </dgm:pt>
    <dgm:pt modelId="{A858D4AD-FD4C-40BA-B923-D4B3B12F1870}" type="parTrans" cxnId="{C5DAE8D6-47A2-4787-AA43-A651A4D8AD0F}">
      <dgm:prSet/>
      <dgm:spPr/>
      <dgm:t>
        <a:bodyPr/>
        <a:lstStyle/>
        <a:p>
          <a:endParaRPr lang="pl-PL" b="1"/>
        </a:p>
      </dgm:t>
    </dgm:pt>
    <dgm:pt modelId="{07324529-D37A-47F5-BE99-8D8528AE218C}" type="sibTrans" cxnId="{C5DAE8D6-47A2-4787-AA43-A651A4D8AD0F}">
      <dgm:prSet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</dgm:spPr>
      <dgm:t>
        <a:bodyPr/>
        <a:lstStyle/>
        <a:p>
          <a:endParaRPr lang="pl-PL" b="1"/>
        </a:p>
      </dgm:t>
    </dgm:pt>
    <dgm:pt modelId="{ECE4A2F7-89EA-4975-BDC7-540D23947B10}">
      <dgm:prSet phldrT="[Tekst]"/>
      <dgm:spPr/>
      <dgm:t>
        <a:bodyPr/>
        <a:lstStyle/>
        <a:p>
          <a:r>
            <a:rPr lang="pl-PL" b="1" dirty="0" err="1" smtClean="0"/>
            <a:t>Institute</a:t>
          </a:r>
          <a:r>
            <a:rPr lang="pl-PL" b="1" dirty="0" smtClean="0"/>
            <a:t> of </a:t>
          </a:r>
          <a:r>
            <a:rPr lang="pl-PL" b="1" dirty="0" err="1" smtClean="0"/>
            <a:t>Medical</a:t>
          </a:r>
          <a:r>
            <a:rPr lang="pl-PL" b="1" dirty="0" smtClean="0"/>
            <a:t> </a:t>
          </a:r>
          <a:r>
            <a:rPr lang="pl-PL" b="1" dirty="0" err="1" smtClean="0"/>
            <a:t>Biology</a:t>
          </a:r>
          <a:endParaRPr lang="pl-PL" b="1" dirty="0"/>
        </a:p>
      </dgm:t>
    </dgm:pt>
    <dgm:pt modelId="{00542821-7068-45A9-9ABA-8066A4C5F2A9}" type="parTrans" cxnId="{6A325F65-8723-4E7A-91A5-6176426EDBC0}">
      <dgm:prSet/>
      <dgm:spPr/>
      <dgm:t>
        <a:bodyPr/>
        <a:lstStyle/>
        <a:p>
          <a:endParaRPr lang="pl-PL" b="1"/>
        </a:p>
      </dgm:t>
    </dgm:pt>
    <dgm:pt modelId="{F632FB3E-89F1-48ED-9EB2-7BAC892B3632}" type="sibTrans" cxnId="{6A325F65-8723-4E7A-91A5-6176426EDBC0}">
      <dgm:prSet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</dgm:spPr>
      <dgm:t>
        <a:bodyPr/>
        <a:lstStyle/>
        <a:p>
          <a:endParaRPr lang="pl-PL" b="1"/>
        </a:p>
      </dgm:t>
    </dgm:pt>
    <dgm:pt modelId="{15487DFD-F8BB-400B-9A87-B692C2F3C7F4}">
      <dgm:prSet phldrT="[Tekst]"/>
      <dgm:spPr/>
      <dgm:t>
        <a:bodyPr/>
        <a:lstStyle/>
        <a:p>
          <a:r>
            <a:rPr lang="en-US" b="1" i="0" dirty="0" smtClean="0"/>
            <a:t>Institute of Immunology and Experimental Therapy</a:t>
          </a:r>
          <a:endParaRPr lang="pl-PL" b="1" dirty="0"/>
        </a:p>
      </dgm:t>
    </dgm:pt>
    <dgm:pt modelId="{54F66EDB-CCD1-4CE0-BB3F-A5F2F79CD404}" type="parTrans" cxnId="{3F7E39FF-1CE8-4043-95A0-2633C8EF98F9}">
      <dgm:prSet/>
      <dgm:spPr/>
      <dgm:t>
        <a:bodyPr/>
        <a:lstStyle/>
        <a:p>
          <a:endParaRPr lang="pl-PL" b="1"/>
        </a:p>
      </dgm:t>
    </dgm:pt>
    <dgm:pt modelId="{799046E0-8975-4ED5-87D1-8E97D5D0D5F0}" type="sibTrans" cxnId="{3F7E39FF-1CE8-4043-95A0-2633C8EF98F9}">
      <dgm:prSet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</dgm:spPr>
      <dgm:t>
        <a:bodyPr/>
        <a:lstStyle/>
        <a:p>
          <a:endParaRPr lang="pl-PL" b="1"/>
        </a:p>
      </dgm:t>
    </dgm:pt>
    <dgm:pt modelId="{DD269755-1D13-4153-855A-72A6B988CF1F}">
      <dgm:prSet phldrT="[Tekst]"/>
      <dgm:spPr/>
      <dgm:t>
        <a:bodyPr/>
        <a:lstStyle/>
        <a:p>
          <a:r>
            <a:rPr lang="pl-PL" b="1" dirty="0" smtClean="0"/>
            <a:t>Rzeszów </a:t>
          </a:r>
          <a:r>
            <a:rPr lang="pl-PL" b="1" dirty="0" err="1" smtClean="0"/>
            <a:t>University</a:t>
          </a:r>
          <a:r>
            <a:rPr lang="pl-PL" b="1" dirty="0" smtClean="0"/>
            <a:t> of Technology </a:t>
          </a:r>
          <a:endParaRPr lang="pl-PL" b="1" dirty="0"/>
        </a:p>
      </dgm:t>
    </dgm:pt>
    <dgm:pt modelId="{1C5E1A71-1366-4458-B078-923468AC309C}" type="parTrans" cxnId="{1C3C54AA-E0BB-4F4F-8789-8DE9422A7943}">
      <dgm:prSet/>
      <dgm:spPr/>
      <dgm:t>
        <a:bodyPr/>
        <a:lstStyle/>
        <a:p>
          <a:endParaRPr lang="pl-PL" b="1"/>
        </a:p>
      </dgm:t>
    </dgm:pt>
    <dgm:pt modelId="{2AA20AFE-D1CE-4A10-BC4C-8A5134C94D48}" type="sibTrans" cxnId="{1C3C54AA-E0BB-4F4F-8789-8DE9422A7943}">
      <dgm:prSet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</dgm:spPr>
      <dgm:t>
        <a:bodyPr/>
        <a:lstStyle/>
        <a:p>
          <a:endParaRPr lang="pl-PL" b="1"/>
        </a:p>
      </dgm:t>
    </dgm:pt>
    <dgm:pt modelId="{13DED529-8C8B-4C01-81A1-B3D56B86CE21}">
      <dgm:prSet phldrT="[Tekst]"/>
      <dgm:spPr/>
      <dgm:t>
        <a:bodyPr/>
        <a:lstStyle/>
        <a:p>
          <a:r>
            <a:rPr lang="pl-PL" b="1" dirty="0" smtClean="0"/>
            <a:t>Bydgoszcz </a:t>
          </a:r>
          <a:r>
            <a:rPr lang="pl-PL" b="1" dirty="0" err="1" smtClean="0"/>
            <a:t>Oncology</a:t>
          </a:r>
          <a:r>
            <a:rPr lang="pl-PL" b="1" dirty="0" smtClean="0"/>
            <a:t> Centre </a:t>
          </a:r>
          <a:endParaRPr lang="pl-PL" b="1" dirty="0"/>
        </a:p>
      </dgm:t>
    </dgm:pt>
    <dgm:pt modelId="{052861AA-835E-47E1-9440-8FCF58C0963D}" type="parTrans" cxnId="{050C2B51-A18B-4544-8344-722B3A5665CD}">
      <dgm:prSet/>
      <dgm:spPr/>
      <dgm:t>
        <a:bodyPr/>
        <a:lstStyle/>
        <a:p>
          <a:endParaRPr lang="pl-PL" b="1"/>
        </a:p>
      </dgm:t>
    </dgm:pt>
    <dgm:pt modelId="{11309BB2-C440-44EA-82B3-3A1F9689BE97}" type="sibTrans" cxnId="{050C2B51-A18B-4544-8344-722B3A5665CD}">
      <dgm:prSet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</dgm:spPr>
      <dgm:t>
        <a:bodyPr/>
        <a:lstStyle/>
        <a:p>
          <a:endParaRPr lang="pl-PL" b="1"/>
        </a:p>
      </dgm:t>
    </dgm:pt>
    <dgm:pt modelId="{F97112A8-6E63-409B-BC0C-B5BE1A606B91}">
      <dgm:prSet phldrT="[Tekst]"/>
      <dgm:spPr/>
      <dgm:t>
        <a:bodyPr/>
        <a:lstStyle/>
        <a:p>
          <a:r>
            <a:rPr lang="pl-PL" b="1" dirty="0" err="1" smtClean="0"/>
            <a:t>Medical</a:t>
          </a:r>
          <a:r>
            <a:rPr lang="pl-PL" b="1" dirty="0" smtClean="0"/>
            <a:t> </a:t>
          </a:r>
          <a:r>
            <a:rPr lang="pl-PL" b="1" dirty="0" err="1" smtClean="0"/>
            <a:t>University</a:t>
          </a:r>
          <a:r>
            <a:rPr lang="pl-PL" b="1" dirty="0" smtClean="0"/>
            <a:t> of Białystok</a:t>
          </a:r>
          <a:endParaRPr lang="pl-PL" b="1" dirty="0"/>
        </a:p>
      </dgm:t>
    </dgm:pt>
    <dgm:pt modelId="{099522A9-D766-4939-A553-3B3B04001C2A}" type="parTrans" cxnId="{8EB99E03-6B39-4D13-AD7F-4BF6CD00AA29}">
      <dgm:prSet/>
      <dgm:spPr/>
      <dgm:t>
        <a:bodyPr/>
        <a:lstStyle/>
        <a:p>
          <a:endParaRPr lang="pl-PL" b="1"/>
        </a:p>
      </dgm:t>
    </dgm:pt>
    <dgm:pt modelId="{B021B6AD-05BC-47B5-894E-9731C5521DF1}" type="sibTrans" cxnId="{8EB99E03-6B39-4D13-AD7F-4BF6CD00AA29}">
      <dgm:prSet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</dgm:spPr>
      <dgm:t>
        <a:bodyPr/>
        <a:lstStyle/>
        <a:p>
          <a:endParaRPr lang="pl-PL" b="1"/>
        </a:p>
      </dgm:t>
    </dgm:pt>
    <dgm:pt modelId="{4D1B41BE-E8C2-4367-BD5E-591FDD22C9ED}">
      <dgm:prSet phldrT="[Tekst]"/>
      <dgm:spPr/>
      <dgm:t>
        <a:bodyPr/>
        <a:lstStyle/>
        <a:p>
          <a:r>
            <a:rPr lang="pl-PL" b="1" dirty="0" smtClean="0"/>
            <a:t>Nencki </a:t>
          </a:r>
          <a:r>
            <a:rPr lang="pl-PL" b="1" dirty="0" err="1" smtClean="0"/>
            <a:t>Institute</a:t>
          </a:r>
          <a:r>
            <a:rPr lang="pl-PL" b="1" dirty="0" smtClean="0"/>
            <a:t> of </a:t>
          </a:r>
          <a:r>
            <a:rPr lang="pl-PL" b="1" dirty="0" err="1" smtClean="0"/>
            <a:t>Experimental</a:t>
          </a:r>
          <a:r>
            <a:rPr lang="pl-PL" b="1" dirty="0" smtClean="0"/>
            <a:t> </a:t>
          </a:r>
          <a:r>
            <a:rPr lang="pl-PL" b="1" dirty="0" err="1" smtClean="0"/>
            <a:t>Biology</a:t>
          </a:r>
          <a:r>
            <a:rPr lang="pl-PL" b="1" dirty="0" smtClean="0"/>
            <a:t> </a:t>
          </a:r>
          <a:endParaRPr lang="pl-PL" b="1" dirty="0"/>
        </a:p>
      </dgm:t>
    </dgm:pt>
    <dgm:pt modelId="{E4B92042-B71C-42F6-A3DF-2B575308346B}" type="parTrans" cxnId="{4F3173AB-231F-41B9-B6D4-3B9DAFE163A8}">
      <dgm:prSet/>
      <dgm:spPr/>
      <dgm:t>
        <a:bodyPr/>
        <a:lstStyle/>
        <a:p>
          <a:endParaRPr lang="pl-PL" b="1"/>
        </a:p>
      </dgm:t>
    </dgm:pt>
    <dgm:pt modelId="{4D79A2AA-E77A-42DF-A61D-4966BD2B82CF}" type="sibTrans" cxnId="{4F3173AB-231F-41B9-B6D4-3B9DAFE163A8}">
      <dgm:prSet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</dgm:spPr>
      <dgm:t>
        <a:bodyPr/>
        <a:lstStyle/>
        <a:p>
          <a:endParaRPr lang="pl-PL" b="1"/>
        </a:p>
      </dgm:t>
    </dgm:pt>
    <dgm:pt modelId="{C65E2C03-2AF5-4911-AAA2-EE46184CA824}">
      <dgm:prSet phldrT="[Tekst]"/>
      <dgm:spPr/>
      <dgm:t>
        <a:bodyPr/>
        <a:lstStyle/>
        <a:p>
          <a:r>
            <a:rPr lang="pl-PL" b="1" dirty="0" err="1" smtClean="0"/>
            <a:t>Institute</a:t>
          </a:r>
          <a:r>
            <a:rPr lang="pl-PL" b="1" dirty="0" smtClean="0"/>
            <a:t> of </a:t>
          </a:r>
          <a:r>
            <a:rPr lang="pl-PL" b="1" dirty="0" err="1" smtClean="0"/>
            <a:t>Nuclear</a:t>
          </a:r>
          <a:r>
            <a:rPr lang="pl-PL" b="1" dirty="0" smtClean="0"/>
            <a:t> </a:t>
          </a:r>
          <a:r>
            <a:rPr lang="pl-PL" b="1" dirty="0" err="1" smtClean="0"/>
            <a:t>Physics</a:t>
          </a:r>
          <a:r>
            <a:rPr lang="pl-PL" b="1" dirty="0" smtClean="0"/>
            <a:t> </a:t>
          </a:r>
          <a:endParaRPr lang="pl-PL" b="1" dirty="0"/>
        </a:p>
      </dgm:t>
    </dgm:pt>
    <dgm:pt modelId="{9D1908F6-BFA8-4068-B4CD-710385778643}" type="parTrans" cxnId="{AB4B6D31-AAF5-457D-9E49-5B4811A95FBE}">
      <dgm:prSet/>
      <dgm:spPr/>
      <dgm:t>
        <a:bodyPr/>
        <a:lstStyle/>
        <a:p>
          <a:endParaRPr lang="pl-PL" b="1"/>
        </a:p>
      </dgm:t>
    </dgm:pt>
    <dgm:pt modelId="{08CF3CC6-E055-4FD2-873E-13686183F224}" type="sibTrans" cxnId="{AB4B6D31-AAF5-457D-9E49-5B4811A95FBE}">
      <dgm:prSet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</dgm:spPr>
      <dgm:t>
        <a:bodyPr/>
        <a:lstStyle/>
        <a:p>
          <a:endParaRPr lang="pl-PL" b="1"/>
        </a:p>
      </dgm:t>
    </dgm:pt>
    <dgm:pt modelId="{90D35DCA-7707-4577-8218-6B86F5CCE429}">
      <dgm:prSet phldrT="[Tekst]"/>
      <dgm:spPr/>
      <dgm:t>
        <a:bodyPr/>
        <a:lstStyle/>
        <a:p>
          <a:r>
            <a:rPr lang="pl-PL" b="1" dirty="0" smtClean="0"/>
            <a:t>Warsaw </a:t>
          </a:r>
          <a:r>
            <a:rPr lang="pl-PL" b="1" dirty="0" err="1" smtClean="0"/>
            <a:t>University</a:t>
          </a:r>
          <a:r>
            <a:rPr lang="pl-PL" b="1" dirty="0" smtClean="0"/>
            <a:t> of Technology</a:t>
          </a:r>
          <a:endParaRPr lang="pl-PL" b="1" dirty="0"/>
        </a:p>
      </dgm:t>
    </dgm:pt>
    <dgm:pt modelId="{4277AEC1-B2B8-459C-865F-6C1A87E91250}" type="parTrans" cxnId="{94EFD54B-32F8-4968-BC41-CE1472195CE0}">
      <dgm:prSet/>
      <dgm:spPr/>
      <dgm:t>
        <a:bodyPr/>
        <a:lstStyle/>
        <a:p>
          <a:endParaRPr lang="pl-PL" b="1"/>
        </a:p>
      </dgm:t>
    </dgm:pt>
    <dgm:pt modelId="{1AD77F47-9016-4CEB-AE20-0D146FE6BC13}" type="sibTrans" cxnId="{94EFD54B-32F8-4968-BC41-CE1472195CE0}">
      <dgm:prSet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</dgm:spPr>
      <dgm:t>
        <a:bodyPr/>
        <a:lstStyle/>
        <a:p>
          <a:endParaRPr lang="pl-PL" b="1"/>
        </a:p>
      </dgm:t>
    </dgm:pt>
    <dgm:pt modelId="{FEA61797-0ED3-4F06-B52D-0BD30E46BDA3}">
      <dgm:prSet phldrT="[Tekst]"/>
      <dgm:spPr/>
      <dgm:t>
        <a:bodyPr/>
        <a:lstStyle/>
        <a:p>
          <a:r>
            <a:rPr lang="pl-PL" b="1" dirty="0" smtClean="0"/>
            <a:t>AGH </a:t>
          </a:r>
          <a:r>
            <a:rPr lang="pl-PL" b="1" dirty="0" err="1" smtClean="0"/>
            <a:t>University</a:t>
          </a:r>
          <a:r>
            <a:rPr lang="pl-PL" b="1" dirty="0" smtClean="0"/>
            <a:t> of </a:t>
          </a:r>
          <a:r>
            <a:rPr lang="pl-PL" b="1" dirty="0" err="1" smtClean="0"/>
            <a:t>Sciance</a:t>
          </a:r>
          <a:r>
            <a:rPr lang="pl-PL" b="1" dirty="0" smtClean="0"/>
            <a:t> and Technology</a:t>
          </a:r>
          <a:endParaRPr lang="pl-PL" b="1" dirty="0"/>
        </a:p>
      </dgm:t>
    </dgm:pt>
    <dgm:pt modelId="{D0B2B3B1-C285-4A28-9140-F74611CF7727}" type="parTrans" cxnId="{9086E6FC-9468-4FF3-9816-DFA81A3D6596}">
      <dgm:prSet/>
      <dgm:spPr/>
      <dgm:t>
        <a:bodyPr/>
        <a:lstStyle/>
        <a:p>
          <a:endParaRPr lang="pl-PL" b="1"/>
        </a:p>
      </dgm:t>
    </dgm:pt>
    <dgm:pt modelId="{04E7858E-013C-447E-8EBB-66D1A9B6B2CF}" type="sibTrans" cxnId="{9086E6FC-9468-4FF3-9816-DFA81A3D6596}">
      <dgm:prSet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</dgm:spPr>
      <dgm:t>
        <a:bodyPr/>
        <a:lstStyle/>
        <a:p>
          <a:endParaRPr lang="pl-PL" b="1"/>
        </a:p>
      </dgm:t>
    </dgm:pt>
    <dgm:pt modelId="{DC7E53E4-EECC-4F84-A772-C23AE6D97F43}">
      <dgm:prSet phldrT="[Tekst]"/>
      <dgm:spPr/>
      <dgm:t>
        <a:bodyPr/>
        <a:lstStyle/>
        <a:p>
          <a:r>
            <a:rPr lang="pl-PL" b="1" dirty="0" err="1" smtClean="0"/>
            <a:t>Jagiellonian</a:t>
          </a:r>
          <a:r>
            <a:rPr lang="pl-PL" b="1" dirty="0" smtClean="0"/>
            <a:t> </a:t>
          </a:r>
          <a:r>
            <a:rPr lang="pl-PL" b="1" dirty="0" err="1" smtClean="0"/>
            <a:t>University</a:t>
          </a:r>
          <a:endParaRPr lang="pl-PL" b="1" dirty="0"/>
        </a:p>
      </dgm:t>
    </dgm:pt>
    <dgm:pt modelId="{3CC537BF-A5C5-4BEA-999B-876F2C6BA618}" type="parTrans" cxnId="{84F9430E-54DA-47E2-AB6D-CAE180033F15}">
      <dgm:prSet/>
      <dgm:spPr/>
      <dgm:t>
        <a:bodyPr/>
        <a:lstStyle/>
        <a:p>
          <a:endParaRPr lang="pl-PL" b="1"/>
        </a:p>
      </dgm:t>
    </dgm:pt>
    <dgm:pt modelId="{C1F5CE3E-9912-4BA6-AE46-E0F4624DB0B5}" type="sibTrans" cxnId="{84F9430E-54DA-47E2-AB6D-CAE180033F15}">
      <dgm:prSet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</dgm:spPr>
      <dgm:t>
        <a:bodyPr/>
        <a:lstStyle/>
        <a:p>
          <a:endParaRPr lang="pl-PL" b="1"/>
        </a:p>
      </dgm:t>
    </dgm:pt>
    <dgm:pt modelId="{A65E093B-FFF6-45B2-BB92-C51D6A8C8CF9}">
      <dgm:prSet phldrT="[Tekst]"/>
      <dgm:spPr/>
      <dgm:t>
        <a:bodyPr/>
        <a:lstStyle/>
        <a:p>
          <a:endParaRPr lang="pl-PL" b="1" dirty="0"/>
        </a:p>
      </dgm:t>
    </dgm:pt>
    <dgm:pt modelId="{1F29408A-5B7E-4A98-91E1-31361977DA4A}" type="parTrans" cxnId="{C6FDFA67-B4F8-49A1-9B16-228A42961D57}">
      <dgm:prSet/>
      <dgm:spPr/>
      <dgm:t>
        <a:bodyPr/>
        <a:lstStyle/>
        <a:p>
          <a:endParaRPr lang="en-GB" b="1"/>
        </a:p>
      </dgm:t>
    </dgm:pt>
    <dgm:pt modelId="{9B4628E8-485D-4F2B-9D0D-9F00EC7C2A58}" type="sibTrans" cxnId="{C6FDFA67-B4F8-49A1-9B16-228A42961D57}">
      <dgm:prSet/>
      <dgm:spPr/>
      <dgm:t>
        <a:bodyPr/>
        <a:lstStyle/>
        <a:p>
          <a:endParaRPr lang="en-GB" b="1"/>
        </a:p>
      </dgm:t>
    </dgm:pt>
    <dgm:pt modelId="{CB8D1104-01B0-4349-9499-9FE77FCB535D}">
      <dgm:prSet phldrT="[Tekst]"/>
      <dgm:spPr/>
      <dgm:t>
        <a:bodyPr/>
        <a:lstStyle/>
        <a:p>
          <a:r>
            <a:rPr lang="pl-PL" b="1" dirty="0" smtClean="0"/>
            <a:t>Jan Długosz </a:t>
          </a:r>
          <a:r>
            <a:rPr lang="pl-PL" b="1" dirty="0" err="1" smtClean="0"/>
            <a:t>University</a:t>
          </a:r>
          <a:endParaRPr lang="pl-PL" b="1" dirty="0"/>
        </a:p>
      </dgm:t>
    </dgm:pt>
    <dgm:pt modelId="{9A267617-A8A5-4414-83B2-631844270954}" type="sibTrans" cxnId="{E76F7F8E-2500-4972-A15F-183C5D319EB6}">
      <dgm:prSet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</dgm:spPr>
      <dgm:t>
        <a:bodyPr/>
        <a:lstStyle/>
        <a:p>
          <a:endParaRPr lang="pl-PL" b="1"/>
        </a:p>
      </dgm:t>
    </dgm:pt>
    <dgm:pt modelId="{42CC2F76-8BDB-48F4-9408-81812171A997}" type="parTrans" cxnId="{E76F7F8E-2500-4972-A15F-183C5D319EB6}">
      <dgm:prSet/>
      <dgm:spPr/>
      <dgm:t>
        <a:bodyPr/>
        <a:lstStyle/>
        <a:p>
          <a:endParaRPr lang="pl-PL" b="1"/>
        </a:p>
      </dgm:t>
    </dgm:pt>
    <dgm:pt modelId="{29DFD112-1981-4A91-8DC7-DCD7AABEF233}" type="pres">
      <dgm:prSet presAssocID="{547EC7F9-7B5D-4D63-8131-A60778CB9F5F}" presName="Name0" presStyleCnt="0">
        <dgm:presLayoutVars>
          <dgm:chMax val="21"/>
          <dgm:chPref val="21"/>
        </dgm:presLayoutVars>
      </dgm:prSet>
      <dgm:spPr/>
      <dgm:t>
        <a:bodyPr/>
        <a:lstStyle/>
        <a:p>
          <a:endParaRPr lang="en-GB"/>
        </a:p>
      </dgm:t>
    </dgm:pt>
    <dgm:pt modelId="{FE5FDFCE-F785-40C9-BA36-23136013744C}" type="pres">
      <dgm:prSet presAssocID="{4BE3D3B3-775F-410A-BE3D-E57D837C005E}" presName="text1" presStyleCnt="0"/>
      <dgm:spPr/>
    </dgm:pt>
    <dgm:pt modelId="{5CA89FBE-3F47-49EE-921A-42499868AE9F}" type="pres">
      <dgm:prSet presAssocID="{4BE3D3B3-775F-410A-BE3D-E57D837C005E}" presName="textRepeatNode" presStyleLbl="alignNode1" presStyleIdx="0" presStyleCnt="1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88D6C2E2-1445-4993-B12C-A0455C6D0F8B}" type="pres">
      <dgm:prSet presAssocID="{4BE3D3B3-775F-410A-BE3D-E57D837C005E}" presName="textaccent1" presStyleCnt="0"/>
      <dgm:spPr/>
    </dgm:pt>
    <dgm:pt modelId="{84B27B40-48A3-414A-81F8-11F8F07656BF}" type="pres">
      <dgm:prSet presAssocID="{4BE3D3B3-775F-410A-BE3D-E57D837C005E}" presName="accentRepeatNode" presStyleLbl="solidAlignAcc1" presStyleIdx="0" presStyleCnt="24"/>
      <dgm:spPr/>
    </dgm:pt>
    <dgm:pt modelId="{26FE1B3F-ABB2-47C8-99A1-DC349264A562}" type="pres">
      <dgm:prSet presAssocID="{07324529-D37A-47F5-BE99-8D8528AE218C}" presName="image1" presStyleCnt="0"/>
      <dgm:spPr/>
    </dgm:pt>
    <dgm:pt modelId="{4EE04B5D-EEAF-4F44-A269-225D8485CC5C}" type="pres">
      <dgm:prSet presAssocID="{07324529-D37A-47F5-BE99-8D8528AE218C}" presName="imageRepeatNode" presStyleLbl="alignAcc1" presStyleIdx="0" presStyleCnt="12"/>
      <dgm:spPr/>
      <dgm:t>
        <a:bodyPr/>
        <a:lstStyle/>
        <a:p>
          <a:endParaRPr lang="en-GB"/>
        </a:p>
      </dgm:t>
    </dgm:pt>
    <dgm:pt modelId="{850F846B-73D9-420C-9135-D8E2C5480489}" type="pres">
      <dgm:prSet presAssocID="{07324529-D37A-47F5-BE99-8D8528AE218C}" presName="imageaccent1" presStyleCnt="0"/>
      <dgm:spPr/>
    </dgm:pt>
    <dgm:pt modelId="{9EAC7F69-B06B-4695-9C47-F4E7070F5822}" type="pres">
      <dgm:prSet presAssocID="{07324529-D37A-47F5-BE99-8D8528AE218C}" presName="accentRepeatNode" presStyleLbl="solidAlignAcc1" presStyleIdx="1" presStyleCnt="24"/>
      <dgm:spPr/>
    </dgm:pt>
    <dgm:pt modelId="{661D4E80-9F0E-446A-A8EF-A360BCF40A42}" type="pres">
      <dgm:prSet presAssocID="{ECE4A2F7-89EA-4975-BDC7-540D23947B10}" presName="text2" presStyleCnt="0"/>
      <dgm:spPr/>
    </dgm:pt>
    <dgm:pt modelId="{0C2F24CC-31E4-4A91-83AE-452DB6496B45}" type="pres">
      <dgm:prSet presAssocID="{ECE4A2F7-89EA-4975-BDC7-540D23947B10}" presName="textRepeatNode" presStyleLbl="alignNode1" presStyleIdx="1" presStyleCnt="1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E6D4BB20-BE45-4A62-9651-B22CC39B9BDE}" type="pres">
      <dgm:prSet presAssocID="{ECE4A2F7-89EA-4975-BDC7-540D23947B10}" presName="textaccent2" presStyleCnt="0"/>
      <dgm:spPr/>
    </dgm:pt>
    <dgm:pt modelId="{2B3815E3-B3C3-437B-9B33-B4443DC1BFF0}" type="pres">
      <dgm:prSet presAssocID="{ECE4A2F7-89EA-4975-BDC7-540D23947B10}" presName="accentRepeatNode" presStyleLbl="solidAlignAcc1" presStyleIdx="2" presStyleCnt="24"/>
      <dgm:spPr/>
    </dgm:pt>
    <dgm:pt modelId="{48C50EE9-6092-4EF1-8ED1-6D00CB67FA54}" type="pres">
      <dgm:prSet presAssocID="{F632FB3E-89F1-48ED-9EB2-7BAC892B3632}" presName="image2" presStyleCnt="0"/>
      <dgm:spPr/>
    </dgm:pt>
    <dgm:pt modelId="{589954AF-287E-4666-9E9F-9F778AA4027D}" type="pres">
      <dgm:prSet presAssocID="{F632FB3E-89F1-48ED-9EB2-7BAC892B3632}" presName="imageRepeatNode" presStyleLbl="alignAcc1" presStyleIdx="1" presStyleCnt="12"/>
      <dgm:spPr/>
      <dgm:t>
        <a:bodyPr/>
        <a:lstStyle/>
        <a:p>
          <a:endParaRPr lang="en-GB"/>
        </a:p>
      </dgm:t>
    </dgm:pt>
    <dgm:pt modelId="{03C444B8-EA3C-4260-BFCB-44A1361D1D1D}" type="pres">
      <dgm:prSet presAssocID="{F632FB3E-89F1-48ED-9EB2-7BAC892B3632}" presName="imageaccent2" presStyleCnt="0"/>
      <dgm:spPr/>
    </dgm:pt>
    <dgm:pt modelId="{A46440BA-2077-4AE6-B594-BECE6E7F72D2}" type="pres">
      <dgm:prSet presAssocID="{F632FB3E-89F1-48ED-9EB2-7BAC892B3632}" presName="accentRepeatNode" presStyleLbl="solidAlignAcc1" presStyleIdx="3" presStyleCnt="24"/>
      <dgm:spPr/>
    </dgm:pt>
    <dgm:pt modelId="{2F0A48EF-E371-4650-862E-F3E6F94FED9E}" type="pres">
      <dgm:prSet presAssocID="{15487DFD-F8BB-400B-9A87-B692C2F3C7F4}" presName="text3" presStyleCnt="0"/>
      <dgm:spPr/>
    </dgm:pt>
    <dgm:pt modelId="{68B4C253-BAC9-44E7-A980-33D1E2213F0B}" type="pres">
      <dgm:prSet presAssocID="{15487DFD-F8BB-400B-9A87-B692C2F3C7F4}" presName="textRepeatNode" presStyleLbl="alignNode1" presStyleIdx="2" presStyleCnt="1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FEFDEE9D-3D0C-45A4-B75D-C856DDFD04A9}" type="pres">
      <dgm:prSet presAssocID="{15487DFD-F8BB-400B-9A87-B692C2F3C7F4}" presName="textaccent3" presStyleCnt="0"/>
      <dgm:spPr/>
    </dgm:pt>
    <dgm:pt modelId="{D8A18787-E6DF-49EE-B03E-15149A39A01C}" type="pres">
      <dgm:prSet presAssocID="{15487DFD-F8BB-400B-9A87-B692C2F3C7F4}" presName="accentRepeatNode" presStyleLbl="solidAlignAcc1" presStyleIdx="4" presStyleCnt="24"/>
      <dgm:spPr/>
    </dgm:pt>
    <dgm:pt modelId="{4CC742CB-682B-47F9-BE58-E7F0D7E98AAD}" type="pres">
      <dgm:prSet presAssocID="{799046E0-8975-4ED5-87D1-8E97D5D0D5F0}" presName="image3" presStyleCnt="0"/>
      <dgm:spPr/>
    </dgm:pt>
    <dgm:pt modelId="{86B2D482-CE8F-4541-8A61-339C9346B308}" type="pres">
      <dgm:prSet presAssocID="{799046E0-8975-4ED5-87D1-8E97D5D0D5F0}" presName="imageRepeatNode" presStyleLbl="alignAcc1" presStyleIdx="2" presStyleCnt="12"/>
      <dgm:spPr/>
      <dgm:t>
        <a:bodyPr/>
        <a:lstStyle/>
        <a:p>
          <a:endParaRPr lang="en-GB"/>
        </a:p>
      </dgm:t>
    </dgm:pt>
    <dgm:pt modelId="{E555FF19-1373-4727-A374-E1CC298B3CA5}" type="pres">
      <dgm:prSet presAssocID="{799046E0-8975-4ED5-87D1-8E97D5D0D5F0}" presName="imageaccent3" presStyleCnt="0"/>
      <dgm:spPr/>
    </dgm:pt>
    <dgm:pt modelId="{0855A2D1-6A76-4186-B417-D905A4907C00}" type="pres">
      <dgm:prSet presAssocID="{799046E0-8975-4ED5-87D1-8E97D5D0D5F0}" presName="accentRepeatNode" presStyleLbl="solidAlignAcc1" presStyleIdx="5" presStyleCnt="24"/>
      <dgm:spPr/>
    </dgm:pt>
    <dgm:pt modelId="{F5C03A84-2D1D-41C2-AF3C-459A180FA6E0}" type="pres">
      <dgm:prSet presAssocID="{DD269755-1D13-4153-855A-72A6B988CF1F}" presName="text4" presStyleCnt="0"/>
      <dgm:spPr/>
    </dgm:pt>
    <dgm:pt modelId="{3905DF0B-5012-49D3-BC43-7C40E3E4FF2B}" type="pres">
      <dgm:prSet presAssocID="{DD269755-1D13-4153-855A-72A6B988CF1F}" presName="textRepeatNode" presStyleLbl="alignNode1" presStyleIdx="3" presStyleCnt="1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C4B50BF5-E7C2-4947-B09F-22EB87504040}" type="pres">
      <dgm:prSet presAssocID="{DD269755-1D13-4153-855A-72A6B988CF1F}" presName="textaccent4" presStyleCnt="0"/>
      <dgm:spPr/>
    </dgm:pt>
    <dgm:pt modelId="{D318B8A2-DFA6-41FC-BCFB-8CB893014998}" type="pres">
      <dgm:prSet presAssocID="{DD269755-1D13-4153-855A-72A6B988CF1F}" presName="accentRepeatNode" presStyleLbl="solidAlignAcc1" presStyleIdx="6" presStyleCnt="24"/>
      <dgm:spPr/>
    </dgm:pt>
    <dgm:pt modelId="{22912F29-FC57-4411-A5FB-63DA71845DD7}" type="pres">
      <dgm:prSet presAssocID="{2AA20AFE-D1CE-4A10-BC4C-8A5134C94D48}" presName="image4" presStyleCnt="0"/>
      <dgm:spPr/>
    </dgm:pt>
    <dgm:pt modelId="{1B0F6378-B528-4F84-9336-207F53AAC54C}" type="pres">
      <dgm:prSet presAssocID="{2AA20AFE-D1CE-4A10-BC4C-8A5134C94D48}" presName="imageRepeatNode" presStyleLbl="alignAcc1" presStyleIdx="3" presStyleCnt="12"/>
      <dgm:spPr/>
      <dgm:t>
        <a:bodyPr/>
        <a:lstStyle/>
        <a:p>
          <a:endParaRPr lang="en-GB"/>
        </a:p>
      </dgm:t>
    </dgm:pt>
    <dgm:pt modelId="{A1656963-3647-477A-85C0-044274359EE0}" type="pres">
      <dgm:prSet presAssocID="{2AA20AFE-D1CE-4A10-BC4C-8A5134C94D48}" presName="imageaccent4" presStyleCnt="0"/>
      <dgm:spPr/>
    </dgm:pt>
    <dgm:pt modelId="{A12BA315-65E1-4236-82E7-1F42EF9DFC8B}" type="pres">
      <dgm:prSet presAssocID="{2AA20AFE-D1CE-4A10-BC4C-8A5134C94D48}" presName="accentRepeatNode" presStyleLbl="solidAlignAcc1" presStyleIdx="7" presStyleCnt="24"/>
      <dgm:spPr/>
    </dgm:pt>
    <dgm:pt modelId="{EEB2027C-E8C7-4037-94EC-1176843F3761}" type="pres">
      <dgm:prSet presAssocID="{CB8D1104-01B0-4349-9499-9FE77FCB535D}" presName="text5" presStyleCnt="0"/>
      <dgm:spPr/>
    </dgm:pt>
    <dgm:pt modelId="{6B07A08E-AADD-482C-AE59-3FD0E3768087}" type="pres">
      <dgm:prSet presAssocID="{CB8D1104-01B0-4349-9499-9FE77FCB535D}" presName="textRepeatNode" presStyleLbl="alignNode1" presStyleIdx="4" presStyleCnt="1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A28D5387-765A-4428-BBBC-113B5934C231}" type="pres">
      <dgm:prSet presAssocID="{CB8D1104-01B0-4349-9499-9FE77FCB535D}" presName="textaccent5" presStyleCnt="0"/>
      <dgm:spPr/>
    </dgm:pt>
    <dgm:pt modelId="{50FB63D9-4CF7-4206-9D8A-CE6004B04925}" type="pres">
      <dgm:prSet presAssocID="{CB8D1104-01B0-4349-9499-9FE77FCB535D}" presName="accentRepeatNode" presStyleLbl="solidAlignAcc1" presStyleIdx="8" presStyleCnt="24"/>
      <dgm:spPr/>
    </dgm:pt>
    <dgm:pt modelId="{1BF8F407-8ECB-4F14-92DB-7D44EF29D675}" type="pres">
      <dgm:prSet presAssocID="{9A267617-A8A5-4414-83B2-631844270954}" presName="image5" presStyleCnt="0"/>
      <dgm:spPr/>
    </dgm:pt>
    <dgm:pt modelId="{56C7C96A-FD9B-4F00-91FB-775B4530BB41}" type="pres">
      <dgm:prSet presAssocID="{9A267617-A8A5-4414-83B2-631844270954}" presName="imageRepeatNode" presStyleLbl="alignAcc1" presStyleIdx="4" presStyleCnt="12"/>
      <dgm:spPr/>
      <dgm:t>
        <a:bodyPr/>
        <a:lstStyle/>
        <a:p>
          <a:endParaRPr lang="en-GB"/>
        </a:p>
      </dgm:t>
    </dgm:pt>
    <dgm:pt modelId="{03CC513F-EE78-4245-80C0-75157C5876C9}" type="pres">
      <dgm:prSet presAssocID="{9A267617-A8A5-4414-83B2-631844270954}" presName="imageaccent5" presStyleCnt="0"/>
      <dgm:spPr/>
    </dgm:pt>
    <dgm:pt modelId="{8E7C9E4B-C9ED-4D76-8CC7-A6D6BD678A27}" type="pres">
      <dgm:prSet presAssocID="{9A267617-A8A5-4414-83B2-631844270954}" presName="accentRepeatNode" presStyleLbl="solidAlignAcc1" presStyleIdx="9" presStyleCnt="24"/>
      <dgm:spPr/>
    </dgm:pt>
    <dgm:pt modelId="{A95320D2-4BB8-48B0-9E86-AAD844CBE016}" type="pres">
      <dgm:prSet presAssocID="{13DED529-8C8B-4C01-81A1-B3D56B86CE21}" presName="text6" presStyleCnt="0"/>
      <dgm:spPr/>
    </dgm:pt>
    <dgm:pt modelId="{FD918EB5-23A0-45C3-8F92-3D0C4BDB9993}" type="pres">
      <dgm:prSet presAssocID="{13DED529-8C8B-4C01-81A1-B3D56B86CE21}" presName="textRepeatNode" presStyleLbl="alignNode1" presStyleIdx="5" presStyleCnt="1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5B90D139-0E08-431F-987F-2924C064415E}" type="pres">
      <dgm:prSet presAssocID="{13DED529-8C8B-4C01-81A1-B3D56B86CE21}" presName="textaccent6" presStyleCnt="0"/>
      <dgm:spPr/>
    </dgm:pt>
    <dgm:pt modelId="{1ED60C87-B823-4036-9F72-D8CEF91DFA75}" type="pres">
      <dgm:prSet presAssocID="{13DED529-8C8B-4C01-81A1-B3D56B86CE21}" presName="accentRepeatNode" presStyleLbl="solidAlignAcc1" presStyleIdx="10" presStyleCnt="24"/>
      <dgm:spPr/>
    </dgm:pt>
    <dgm:pt modelId="{CE4F5063-0BC5-45E9-845A-B7B07ECE804C}" type="pres">
      <dgm:prSet presAssocID="{11309BB2-C440-44EA-82B3-3A1F9689BE97}" presName="image6" presStyleCnt="0"/>
      <dgm:spPr/>
    </dgm:pt>
    <dgm:pt modelId="{20596F01-62A6-470C-BCA8-33152365A32E}" type="pres">
      <dgm:prSet presAssocID="{11309BB2-C440-44EA-82B3-3A1F9689BE97}" presName="imageRepeatNode" presStyleLbl="alignAcc1" presStyleIdx="5" presStyleCnt="12"/>
      <dgm:spPr/>
      <dgm:t>
        <a:bodyPr/>
        <a:lstStyle/>
        <a:p>
          <a:endParaRPr lang="en-GB"/>
        </a:p>
      </dgm:t>
    </dgm:pt>
    <dgm:pt modelId="{97782AFB-E865-4855-9D92-9BA130EA86D0}" type="pres">
      <dgm:prSet presAssocID="{11309BB2-C440-44EA-82B3-3A1F9689BE97}" presName="imageaccent6" presStyleCnt="0"/>
      <dgm:spPr/>
    </dgm:pt>
    <dgm:pt modelId="{B494E758-4B9F-4A2C-809C-8087558BC228}" type="pres">
      <dgm:prSet presAssocID="{11309BB2-C440-44EA-82B3-3A1F9689BE97}" presName="accentRepeatNode" presStyleLbl="solidAlignAcc1" presStyleIdx="11" presStyleCnt="24"/>
      <dgm:spPr/>
    </dgm:pt>
    <dgm:pt modelId="{3176781D-72AC-4076-A968-AA7763B91D02}" type="pres">
      <dgm:prSet presAssocID="{F97112A8-6E63-409B-BC0C-B5BE1A606B91}" presName="text7" presStyleCnt="0"/>
      <dgm:spPr/>
    </dgm:pt>
    <dgm:pt modelId="{014BF680-C8E1-4CE7-8EA0-143C7CFE2BF4}" type="pres">
      <dgm:prSet presAssocID="{F97112A8-6E63-409B-BC0C-B5BE1A606B91}" presName="textRepeatNode" presStyleLbl="alignNode1" presStyleIdx="6" presStyleCnt="1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019239AB-9E39-41C7-8E2B-9C08673B645E}" type="pres">
      <dgm:prSet presAssocID="{F97112A8-6E63-409B-BC0C-B5BE1A606B91}" presName="textaccent7" presStyleCnt="0"/>
      <dgm:spPr/>
    </dgm:pt>
    <dgm:pt modelId="{2AEE7703-1FA2-481E-9789-3C5EEA746048}" type="pres">
      <dgm:prSet presAssocID="{F97112A8-6E63-409B-BC0C-B5BE1A606B91}" presName="accentRepeatNode" presStyleLbl="solidAlignAcc1" presStyleIdx="12" presStyleCnt="24"/>
      <dgm:spPr/>
    </dgm:pt>
    <dgm:pt modelId="{E3DE04A8-659E-4884-B0F2-245448B2AB3A}" type="pres">
      <dgm:prSet presAssocID="{B021B6AD-05BC-47B5-894E-9731C5521DF1}" presName="image7" presStyleCnt="0"/>
      <dgm:spPr/>
    </dgm:pt>
    <dgm:pt modelId="{D9FC359E-7769-43A7-9FF4-9D3C560E8E43}" type="pres">
      <dgm:prSet presAssocID="{B021B6AD-05BC-47B5-894E-9731C5521DF1}" presName="imageRepeatNode" presStyleLbl="alignAcc1" presStyleIdx="6" presStyleCnt="12"/>
      <dgm:spPr/>
      <dgm:t>
        <a:bodyPr/>
        <a:lstStyle/>
        <a:p>
          <a:endParaRPr lang="en-GB"/>
        </a:p>
      </dgm:t>
    </dgm:pt>
    <dgm:pt modelId="{0F4A9674-B111-4F3E-9162-2FBF6F09CF38}" type="pres">
      <dgm:prSet presAssocID="{B021B6AD-05BC-47B5-894E-9731C5521DF1}" presName="imageaccent7" presStyleCnt="0"/>
      <dgm:spPr/>
    </dgm:pt>
    <dgm:pt modelId="{12BA1306-3FE5-4E6D-BEE7-5777E8E7A5E7}" type="pres">
      <dgm:prSet presAssocID="{B021B6AD-05BC-47B5-894E-9731C5521DF1}" presName="accentRepeatNode" presStyleLbl="solidAlignAcc1" presStyleIdx="13" presStyleCnt="24"/>
      <dgm:spPr/>
      <dgm:t>
        <a:bodyPr/>
        <a:lstStyle/>
        <a:p>
          <a:endParaRPr lang="en-GB"/>
        </a:p>
      </dgm:t>
    </dgm:pt>
    <dgm:pt modelId="{49F3635F-5BC8-4C2D-BF42-3AD7375A6D26}" type="pres">
      <dgm:prSet presAssocID="{4D1B41BE-E8C2-4367-BD5E-591FDD22C9ED}" presName="text8" presStyleCnt="0"/>
      <dgm:spPr/>
    </dgm:pt>
    <dgm:pt modelId="{7A690656-A89A-4734-94EF-964BD444DDB6}" type="pres">
      <dgm:prSet presAssocID="{4D1B41BE-E8C2-4367-BD5E-591FDD22C9ED}" presName="textRepeatNode" presStyleLbl="alignNode1" presStyleIdx="7" presStyleCnt="1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153FBF65-5010-40BC-B350-670DE0F88270}" type="pres">
      <dgm:prSet presAssocID="{4D1B41BE-E8C2-4367-BD5E-591FDD22C9ED}" presName="textaccent8" presStyleCnt="0"/>
      <dgm:spPr/>
    </dgm:pt>
    <dgm:pt modelId="{FCC43E05-ADE5-40AD-925C-9394DE3C8023}" type="pres">
      <dgm:prSet presAssocID="{4D1B41BE-E8C2-4367-BD5E-591FDD22C9ED}" presName="accentRepeatNode" presStyleLbl="solidAlignAcc1" presStyleIdx="14" presStyleCnt="24"/>
      <dgm:spPr/>
    </dgm:pt>
    <dgm:pt modelId="{537CC27A-6B7E-45A3-8B6E-701EBB5696EF}" type="pres">
      <dgm:prSet presAssocID="{4D79A2AA-E77A-42DF-A61D-4966BD2B82CF}" presName="image8" presStyleCnt="0"/>
      <dgm:spPr/>
    </dgm:pt>
    <dgm:pt modelId="{D5BA04A6-D617-41D5-9613-C4F54F027768}" type="pres">
      <dgm:prSet presAssocID="{4D79A2AA-E77A-42DF-A61D-4966BD2B82CF}" presName="imageRepeatNode" presStyleLbl="alignAcc1" presStyleIdx="7" presStyleCnt="12"/>
      <dgm:spPr/>
      <dgm:t>
        <a:bodyPr/>
        <a:lstStyle/>
        <a:p>
          <a:endParaRPr lang="en-GB"/>
        </a:p>
      </dgm:t>
    </dgm:pt>
    <dgm:pt modelId="{A84D5D22-0A36-4703-B975-FE2B9ED0785D}" type="pres">
      <dgm:prSet presAssocID="{4D79A2AA-E77A-42DF-A61D-4966BD2B82CF}" presName="imageaccent8" presStyleCnt="0"/>
      <dgm:spPr/>
    </dgm:pt>
    <dgm:pt modelId="{0235284E-0B41-45B3-AD41-813D3D88BE1B}" type="pres">
      <dgm:prSet presAssocID="{4D79A2AA-E77A-42DF-A61D-4966BD2B82CF}" presName="accentRepeatNode" presStyleLbl="solidAlignAcc1" presStyleIdx="15" presStyleCnt="24"/>
      <dgm:spPr/>
    </dgm:pt>
    <dgm:pt modelId="{028D3DB9-3B35-4ADD-8E59-0C1D6ABAF4BD}" type="pres">
      <dgm:prSet presAssocID="{C65E2C03-2AF5-4911-AAA2-EE46184CA824}" presName="text9" presStyleCnt="0"/>
      <dgm:spPr/>
    </dgm:pt>
    <dgm:pt modelId="{17936C47-9D86-4ED5-AD21-670AC1888D4D}" type="pres">
      <dgm:prSet presAssocID="{C65E2C03-2AF5-4911-AAA2-EE46184CA824}" presName="textRepeatNode" presStyleLbl="alignNode1" presStyleIdx="8" presStyleCnt="1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0248BB95-48BB-4DDF-9F76-EA95920CD431}" type="pres">
      <dgm:prSet presAssocID="{C65E2C03-2AF5-4911-AAA2-EE46184CA824}" presName="textaccent9" presStyleCnt="0"/>
      <dgm:spPr/>
    </dgm:pt>
    <dgm:pt modelId="{68AE6BA3-4D43-47D2-A557-7CCDB0F577FB}" type="pres">
      <dgm:prSet presAssocID="{C65E2C03-2AF5-4911-AAA2-EE46184CA824}" presName="accentRepeatNode" presStyleLbl="solidAlignAcc1" presStyleIdx="16" presStyleCnt="24"/>
      <dgm:spPr/>
    </dgm:pt>
    <dgm:pt modelId="{4A577E93-B65F-4EC2-A950-57545DF89971}" type="pres">
      <dgm:prSet presAssocID="{08CF3CC6-E055-4FD2-873E-13686183F224}" presName="image9" presStyleCnt="0"/>
      <dgm:spPr/>
    </dgm:pt>
    <dgm:pt modelId="{EC63E00C-9BF5-4C34-95D9-374E120E50DF}" type="pres">
      <dgm:prSet presAssocID="{08CF3CC6-E055-4FD2-873E-13686183F224}" presName="imageRepeatNode" presStyleLbl="alignAcc1" presStyleIdx="8" presStyleCnt="12"/>
      <dgm:spPr/>
      <dgm:t>
        <a:bodyPr/>
        <a:lstStyle/>
        <a:p>
          <a:endParaRPr lang="en-GB"/>
        </a:p>
      </dgm:t>
    </dgm:pt>
    <dgm:pt modelId="{97CECDCF-EBED-4F44-A655-DF1053527336}" type="pres">
      <dgm:prSet presAssocID="{08CF3CC6-E055-4FD2-873E-13686183F224}" presName="imageaccent9" presStyleCnt="0"/>
      <dgm:spPr/>
    </dgm:pt>
    <dgm:pt modelId="{CFC5ED74-45E4-41A9-8B4B-164CE4249CD5}" type="pres">
      <dgm:prSet presAssocID="{08CF3CC6-E055-4FD2-873E-13686183F224}" presName="accentRepeatNode" presStyleLbl="solidAlignAcc1" presStyleIdx="17" presStyleCnt="24"/>
      <dgm:spPr/>
    </dgm:pt>
    <dgm:pt modelId="{CB2E0984-C33D-4824-90C7-C5DED3807F9D}" type="pres">
      <dgm:prSet presAssocID="{90D35DCA-7707-4577-8218-6B86F5CCE429}" presName="text10" presStyleCnt="0"/>
      <dgm:spPr/>
    </dgm:pt>
    <dgm:pt modelId="{DE7FFBCF-0C4B-4B9E-872F-1F869F710C9E}" type="pres">
      <dgm:prSet presAssocID="{90D35DCA-7707-4577-8218-6B86F5CCE429}" presName="textRepeatNode" presStyleLbl="alignNode1" presStyleIdx="9" presStyleCnt="1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9ED8F9E2-C396-4107-9D82-56D30C73F55A}" type="pres">
      <dgm:prSet presAssocID="{90D35DCA-7707-4577-8218-6B86F5CCE429}" presName="textaccent10" presStyleCnt="0"/>
      <dgm:spPr/>
    </dgm:pt>
    <dgm:pt modelId="{6DC88639-A9F9-4812-AC98-3A65A7CA8D3B}" type="pres">
      <dgm:prSet presAssocID="{90D35DCA-7707-4577-8218-6B86F5CCE429}" presName="accentRepeatNode" presStyleLbl="solidAlignAcc1" presStyleIdx="18" presStyleCnt="24"/>
      <dgm:spPr/>
    </dgm:pt>
    <dgm:pt modelId="{4D944ED9-9761-4DE9-AAA7-D3D174F41991}" type="pres">
      <dgm:prSet presAssocID="{1AD77F47-9016-4CEB-AE20-0D146FE6BC13}" presName="image10" presStyleCnt="0"/>
      <dgm:spPr/>
    </dgm:pt>
    <dgm:pt modelId="{E54FB648-FAC8-4BFA-8121-A84CEF2F1CB0}" type="pres">
      <dgm:prSet presAssocID="{1AD77F47-9016-4CEB-AE20-0D146FE6BC13}" presName="imageRepeatNode" presStyleLbl="alignAcc1" presStyleIdx="9" presStyleCnt="12"/>
      <dgm:spPr/>
      <dgm:t>
        <a:bodyPr/>
        <a:lstStyle/>
        <a:p>
          <a:endParaRPr lang="en-GB"/>
        </a:p>
      </dgm:t>
    </dgm:pt>
    <dgm:pt modelId="{7C34BEE5-3D54-4A20-8133-A28812C68EE6}" type="pres">
      <dgm:prSet presAssocID="{1AD77F47-9016-4CEB-AE20-0D146FE6BC13}" presName="imageaccent10" presStyleCnt="0"/>
      <dgm:spPr/>
    </dgm:pt>
    <dgm:pt modelId="{6D391FAE-DC3E-4A55-85C3-B8CD91D60101}" type="pres">
      <dgm:prSet presAssocID="{1AD77F47-9016-4CEB-AE20-0D146FE6BC13}" presName="accentRepeatNode" presStyleLbl="solidAlignAcc1" presStyleIdx="19" presStyleCnt="24"/>
      <dgm:spPr/>
    </dgm:pt>
    <dgm:pt modelId="{275429EE-B018-49B0-AE0A-497BBB6D7293}" type="pres">
      <dgm:prSet presAssocID="{FEA61797-0ED3-4F06-B52D-0BD30E46BDA3}" presName="text11" presStyleCnt="0"/>
      <dgm:spPr/>
    </dgm:pt>
    <dgm:pt modelId="{811BD516-231B-4B65-887B-3E77637FABFF}" type="pres">
      <dgm:prSet presAssocID="{FEA61797-0ED3-4F06-B52D-0BD30E46BDA3}" presName="textRepeatNode" presStyleLbl="alignNode1" presStyleIdx="10" presStyleCnt="1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0BC19006-D83D-4D18-A4C4-B5EB3C075516}" type="pres">
      <dgm:prSet presAssocID="{FEA61797-0ED3-4F06-B52D-0BD30E46BDA3}" presName="textaccent11" presStyleCnt="0"/>
      <dgm:spPr/>
    </dgm:pt>
    <dgm:pt modelId="{EB374F4A-6BCA-44E4-9791-7A46EEB7707D}" type="pres">
      <dgm:prSet presAssocID="{FEA61797-0ED3-4F06-B52D-0BD30E46BDA3}" presName="accentRepeatNode" presStyleLbl="solidAlignAcc1" presStyleIdx="20" presStyleCnt="24"/>
      <dgm:spPr/>
    </dgm:pt>
    <dgm:pt modelId="{1889896B-6209-49AC-9064-7D5C5AD831C0}" type="pres">
      <dgm:prSet presAssocID="{04E7858E-013C-447E-8EBB-66D1A9B6B2CF}" presName="image11" presStyleCnt="0"/>
      <dgm:spPr/>
    </dgm:pt>
    <dgm:pt modelId="{CBD68518-5A4D-4578-B226-5ED52C17FE70}" type="pres">
      <dgm:prSet presAssocID="{04E7858E-013C-447E-8EBB-66D1A9B6B2CF}" presName="imageRepeatNode" presStyleLbl="alignAcc1" presStyleIdx="10" presStyleCnt="12"/>
      <dgm:spPr/>
      <dgm:t>
        <a:bodyPr/>
        <a:lstStyle/>
        <a:p>
          <a:endParaRPr lang="en-GB"/>
        </a:p>
      </dgm:t>
    </dgm:pt>
    <dgm:pt modelId="{6B6E88C2-6AFB-4180-B9D7-671E40089589}" type="pres">
      <dgm:prSet presAssocID="{04E7858E-013C-447E-8EBB-66D1A9B6B2CF}" presName="imageaccent11" presStyleCnt="0"/>
      <dgm:spPr/>
    </dgm:pt>
    <dgm:pt modelId="{D32A7F15-625B-4489-8430-B43C6671531A}" type="pres">
      <dgm:prSet presAssocID="{04E7858E-013C-447E-8EBB-66D1A9B6B2CF}" presName="accentRepeatNode" presStyleLbl="solidAlignAcc1" presStyleIdx="21" presStyleCnt="24"/>
      <dgm:spPr/>
    </dgm:pt>
    <dgm:pt modelId="{8E5BB14B-FC22-4859-BEA3-8B5393569581}" type="pres">
      <dgm:prSet presAssocID="{DC7E53E4-EECC-4F84-A772-C23AE6D97F43}" presName="text12" presStyleCnt="0"/>
      <dgm:spPr/>
    </dgm:pt>
    <dgm:pt modelId="{B719DC8F-614A-4F44-86B6-EAC6E7AACBCE}" type="pres">
      <dgm:prSet presAssocID="{DC7E53E4-EECC-4F84-A772-C23AE6D97F43}" presName="textRepeatNode" presStyleLbl="alignNode1" presStyleIdx="11" presStyleCnt="1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EDE4BEEF-3C59-4DBA-9C2B-731609B74C2B}" type="pres">
      <dgm:prSet presAssocID="{DC7E53E4-EECC-4F84-A772-C23AE6D97F43}" presName="textaccent12" presStyleCnt="0"/>
      <dgm:spPr/>
    </dgm:pt>
    <dgm:pt modelId="{B209492E-D159-4216-9605-D0EC18784090}" type="pres">
      <dgm:prSet presAssocID="{DC7E53E4-EECC-4F84-A772-C23AE6D97F43}" presName="accentRepeatNode" presStyleLbl="solidAlignAcc1" presStyleIdx="22" presStyleCnt="24"/>
      <dgm:spPr/>
    </dgm:pt>
    <dgm:pt modelId="{2E999A8E-6DA4-4383-9A17-0E8F644F1AF9}" type="pres">
      <dgm:prSet presAssocID="{C1F5CE3E-9912-4BA6-AE46-E0F4624DB0B5}" presName="image12" presStyleCnt="0"/>
      <dgm:spPr/>
    </dgm:pt>
    <dgm:pt modelId="{93D1B21E-0867-4BF4-8F3C-E6AD87FED600}" type="pres">
      <dgm:prSet presAssocID="{C1F5CE3E-9912-4BA6-AE46-E0F4624DB0B5}" presName="imageRepeatNode" presStyleLbl="alignAcc1" presStyleIdx="11" presStyleCnt="12"/>
      <dgm:spPr/>
      <dgm:t>
        <a:bodyPr/>
        <a:lstStyle/>
        <a:p>
          <a:endParaRPr lang="en-GB"/>
        </a:p>
      </dgm:t>
    </dgm:pt>
    <dgm:pt modelId="{72D37833-80AE-4834-BE9D-25E303215686}" type="pres">
      <dgm:prSet presAssocID="{C1F5CE3E-9912-4BA6-AE46-E0F4624DB0B5}" presName="imageaccent12" presStyleCnt="0"/>
      <dgm:spPr/>
    </dgm:pt>
    <dgm:pt modelId="{6247D9CE-92E3-44E7-8CAC-DA30348F3B7D}" type="pres">
      <dgm:prSet presAssocID="{C1F5CE3E-9912-4BA6-AE46-E0F4624DB0B5}" presName="accentRepeatNode" presStyleLbl="solidAlignAcc1" presStyleIdx="23" presStyleCnt="24"/>
      <dgm:spPr/>
    </dgm:pt>
  </dgm:ptLst>
  <dgm:cxnLst>
    <dgm:cxn modelId="{52E5E601-D7A0-4A74-9D08-29D451F5FC7D}" type="presOf" srcId="{CB8D1104-01B0-4349-9499-9FE77FCB535D}" destId="{6B07A08E-AADD-482C-AE59-3FD0E3768087}" srcOrd="0" destOrd="0" presId="urn:microsoft.com/office/officeart/2008/layout/HexagonCluster"/>
    <dgm:cxn modelId="{0D4FEA1C-52BA-4551-B76F-59E351B71148}" type="presOf" srcId="{FEA61797-0ED3-4F06-B52D-0BD30E46BDA3}" destId="{811BD516-231B-4B65-887B-3E77637FABFF}" srcOrd="0" destOrd="0" presId="urn:microsoft.com/office/officeart/2008/layout/HexagonCluster"/>
    <dgm:cxn modelId="{C56947C8-17C8-4EAE-8E1C-39270AA9DC0A}" type="presOf" srcId="{799046E0-8975-4ED5-87D1-8E97D5D0D5F0}" destId="{86B2D482-CE8F-4541-8A61-339C9346B308}" srcOrd="0" destOrd="0" presId="urn:microsoft.com/office/officeart/2008/layout/HexagonCluster"/>
    <dgm:cxn modelId="{67ED2043-F74E-4322-85D1-851DE4411CD0}" type="presOf" srcId="{15487DFD-F8BB-400B-9A87-B692C2F3C7F4}" destId="{68B4C253-BAC9-44E7-A980-33D1E2213F0B}" srcOrd="0" destOrd="0" presId="urn:microsoft.com/office/officeart/2008/layout/HexagonCluster"/>
    <dgm:cxn modelId="{22B21C93-0925-4CF6-B5AC-87A8F04B3144}" type="presOf" srcId="{4D1B41BE-E8C2-4367-BD5E-591FDD22C9ED}" destId="{7A690656-A89A-4734-94EF-964BD444DDB6}" srcOrd="0" destOrd="0" presId="urn:microsoft.com/office/officeart/2008/layout/HexagonCluster"/>
    <dgm:cxn modelId="{BE78A38D-A972-4867-A51E-EC070BE64662}" type="presOf" srcId="{04E7858E-013C-447E-8EBB-66D1A9B6B2CF}" destId="{CBD68518-5A4D-4578-B226-5ED52C17FE70}" srcOrd="0" destOrd="0" presId="urn:microsoft.com/office/officeart/2008/layout/HexagonCluster"/>
    <dgm:cxn modelId="{EDABF878-5BCC-4248-A715-B22BAC7F2C57}" type="presOf" srcId="{2AA20AFE-D1CE-4A10-BC4C-8A5134C94D48}" destId="{1B0F6378-B528-4F84-9336-207F53AAC54C}" srcOrd="0" destOrd="0" presId="urn:microsoft.com/office/officeart/2008/layout/HexagonCluster"/>
    <dgm:cxn modelId="{B9C6D5B5-E943-483E-AFE1-644C82E025EA}" type="presOf" srcId="{ECE4A2F7-89EA-4975-BDC7-540D23947B10}" destId="{0C2F24CC-31E4-4A91-83AE-452DB6496B45}" srcOrd="0" destOrd="0" presId="urn:microsoft.com/office/officeart/2008/layout/HexagonCluster"/>
    <dgm:cxn modelId="{C6FDFA67-B4F8-49A1-9B16-228A42961D57}" srcId="{547EC7F9-7B5D-4D63-8131-A60778CB9F5F}" destId="{A65E093B-FFF6-45B2-BB92-C51D6A8C8CF9}" srcOrd="12" destOrd="0" parTransId="{1F29408A-5B7E-4A98-91E1-31361977DA4A}" sibTransId="{9B4628E8-485D-4F2B-9D0D-9F00EC7C2A58}"/>
    <dgm:cxn modelId="{2FC1692F-036F-480E-90E0-71A7CB0C5682}" type="presOf" srcId="{90D35DCA-7707-4577-8218-6B86F5CCE429}" destId="{DE7FFBCF-0C4B-4B9E-872F-1F869F710C9E}" srcOrd="0" destOrd="0" presId="urn:microsoft.com/office/officeart/2008/layout/HexagonCluster"/>
    <dgm:cxn modelId="{DC6135B0-53F6-43C6-8C1C-6FBFDC0833AF}" type="presOf" srcId="{DD269755-1D13-4153-855A-72A6B988CF1F}" destId="{3905DF0B-5012-49D3-BC43-7C40E3E4FF2B}" srcOrd="0" destOrd="0" presId="urn:microsoft.com/office/officeart/2008/layout/HexagonCluster"/>
    <dgm:cxn modelId="{DD01CEFA-0CDA-47A8-90CD-EFFE60D97FE0}" type="presOf" srcId="{9A267617-A8A5-4414-83B2-631844270954}" destId="{56C7C96A-FD9B-4F00-91FB-775B4530BB41}" srcOrd="0" destOrd="0" presId="urn:microsoft.com/office/officeart/2008/layout/HexagonCluster"/>
    <dgm:cxn modelId="{1C3C54AA-E0BB-4F4F-8789-8DE9422A7943}" srcId="{547EC7F9-7B5D-4D63-8131-A60778CB9F5F}" destId="{DD269755-1D13-4153-855A-72A6B988CF1F}" srcOrd="3" destOrd="0" parTransId="{1C5E1A71-1366-4458-B078-923468AC309C}" sibTransId="{2AA20AFE-D1CE-4A10-BC4C-8A5134C94D48}"/>
    <dgm:cxn modelId="{5F48CB9F-0883-4EDD-B114-4CD885B3BA73}" type="presOf" srcId="{1AD77F47-9016-4CEB-AE20-0D146FE6BC13}" destId="{E54FB648-FAC8-4BFA-8121-A84CEF2F1CB0}" srcOrd="0" destOrd="0" presId="urn:microsoft.com/office/officeart/2008/layout/HexagonCluster"/>
    <dgm:cxn modelId="{A0FAF89E-6471-4D5C-AA31-E672C6107ECA}" type="presOf" srcId="{11309BB2-C440-44EA-82B3-3A1F9689BE97}" destId="{20596F01-62A6-470C-BCA8-33152365A32E}" srcOrd="0" destOrd="0" presId="urn:microsoft.com/office/officeart/2008/layout/HexagonCluster"/>
    <dgm:cxn modelId="{2906448E-3AA8-4546-9721-2F2B6D4ECA47}" type="presOf" srcId="{08CF3CC6-E055-4FD2-873E-13686183F224}" destId="{EC63E00C-9BF5-4C34-95D9-374E120E50DF}" srcOrd="0" destOrd="0" presId="urn:microsoft.com/office/officeart/2008/layout/HexagonCluster"/>
    <dgm:cxn modelId="{3A94DE38-10A9-4AAF-B49D-CC280F65937A}" type="presOf" srcId="{4BE3D3B3-775F-410A-BE3D-E57D837C005E}" destId="{5CA89FBE-3F47-49EE-921A-42499868AE9F}" srcOrd="0" destOrd="0" presId="urn:microsoft.com/office/officeart/2008/layout/HexagonCluster"/>
    <dgm:cxn modelId="{BAFB86B3-E672-416D-B977-5AE7417BD750}" type="presOf" srcId="{4D79A2AA-E77A-42DF-A61D-4966BD2B82CF}" destId="{D5BA04A6-D617-41D5-9613-C4F54F027768}" srcOrd="0" destOrd="0" presId="urn:microsoft.com/office/officeart/2008/layout/HexagonCluster"/>
    <dgm:cxn modelId="{B900D76C-9FE3-4C97-9440-981DBEEBDC9D}" type="presOf" srcId="{F97112A8-6E63-409B-BC0C-B5BE1A606B91}" destId="{014BF680-C8E1-4CE7-8EA0-143C7CFE2BF4}" srcOrd="0" destOrd="0" presId="urn:microsoft.com/office/officeart/2008/layout/HexagonCluster"/>
    <dgm:cxn modelId="{603AED41-D487-4F97-B0C8-D27D35306CC2}" type="presOf" srcId="{C1F5CE3E-9912-4BA6-AE46-E0F4624DB0B5}" destId="{93D1B21E-0867-4BF4-8F3C-E6AD87FED600}" srcOrd="0" destOrd="0" presId="urn:microsoft.com/office/officeart/2008/layout/HexagonCluster"/>
    <dgm:cxn modelId="{050C2B51-A18B-4544-8344-722B3A5665CD}" srcId="{547EC7F9-7B5D-4D63-8131-A60778CB9F5F}" destId="{13DED529-8C8B-4C01-81A1-B3D56B86CE21}" srcOrd="5" destOrd="0" parTransId="{052861AA-835E-47E1-9440-8FCF58C0963D}" sibTransId="{11309BB2-C440-44EA-82B3-3A1F9689BE97}"/>
    <dgm:cxn modelId="{84F9430E-54DA-47E2-AB6D-CAE180033F15}" srcId="{547EC7F9-7B5D-4D63-8131-A60778CB9F5F}" destId="{DC7E53E4-EECC-4F84-A772-C23AE6D97F43}" srcOrd="11" destOrd="0" parTransId="{3CC537BF-A5C5-4BEA-999B-876F2C6BA618}" sibTransId="{C1F5CE3E-9912-4BA6-AE46-E0F4624DB0B5}"/>
    <dgm:cxn modelId="{55DF999A-BC01-4BD1-B39C-09A082E95FF0}" type="presOf" srcId="{07324529-D37A-47F5-BE99-8D8528AE218C}" destId="{4EE04B5D-EEAF-4F44-A269-225D8485CC5C}" srcOrd="0" destOrd="0" presId="urn:microsoft.com/office/officeart/2008/layout/HexagonCluster"/>
    <dgm:cxn modelId="{D77B2A70-CCFD-4AC0-9E7E-852251FC77E9}" type="presOf" srcId="{547EC7F9-7B5D-4D63-8131-A60778CB9F5F}" destId="{29DFD112-1981-4A91-8DC7-DCD7AABEF233}" srcOrd="0" destOrd="0" presId="urn:microsoft.com/office/officeart/2008/layout/HexagonCluster"/>
    <dgm:cxn modelId="{C5DAE8D6-47A2-4787-AA43-A651A4D8AD0F}" srcId="{547EC7F9-7B5D-4D63-8131-A60778CB9F5F}" destId="{4BE3D3B3-775F-410A-BE3D-E57D837C005E}" srcOrd="0" destOrd="0" parTransId="{A858D4AD-FD4C-40BA-B923-D4B3B12F1870}" sibTransId="{07324529-D37A-47F5-BE99-8D8528AE218C}"/>
    <dgm:cxn modelId="{94EFD54B-32F8-4968-BC41-CE1472195CE0}" srcId="{547EC7F9-7B5D-4D63-8131-A60778CB9F5F}" destId="{90D35DCA-7707-4577-8218-6B86F5CCE429}" srcOrd="9" destOrd="0" parTransId="{4277AEC1-B2B8-459C-865F-6C1A87E91250}" sibTransId="{1AD77F47-9016-4CEB-AE20-0D146FE6BC13}"/>
    <dgm:cxn modelId="{3F7E39FF-1CE8-4043-95A0-2633C8EF98F9}" srcId="{547EC7F9-7B5D-4D63-8131-A60778CB9F5F}" destId="{15487DFD-F8BB-400B-9A87-B692C2F3C7F4}" srcOrd="2" destOrd="0" parTransId="{54F66EDB-CCD1-4CE0-BB3F-A5F2F79CD404}" sibTransId="{799046E0-8975-4ED5-87D1-8E97D5D0D5F0}"/>
    <dgm:cxn modelId="{4F3173AB-231F-41B9-B6D4-3B9DAFE163A8}" srcId="{547EC7F9-7B5D-4D63-8131-A60778CB9F5F}" destId="{4D1B41BE-E8C2-4367-BD5E-591FDD22C9ED}" srcOrd="7" destOrd="0" parTransId="{E4B92042-B71C-42F6-A3DF-2B575308346B}" sibTransId="{4D79A2AA-E77A-42DF-A61D-4966BD2B82CF}"/>
    <dgm:cxn modelId="{9086E6FC-9468-4FF3-9816-DFA81A3D6596}" srcId="{547EC7F9-7B5D-4D63-8131-A60778CB9F5F}" destId="{FEA61797-0ED3-4F06-B52D-0BD30E46BDA3}" srcOrd="10" destOrd="0" parTransId="{D0B2B3B1-C285-4A28-9140-F74611CF7727}" sibTransId="{04E7858E-013C-447E-8EBB-66D1A9B6B2CF}"/>
    <dgm:cxn modelId="{4C6F0D46-2FD0-4F3B-BC69-89DECD814D0D}" type="presOf" srcId="{C65E2C03-2AF5-4911-AAA2-EE46184CA824}" destId="{17936C47-9D86-4ED5-AD21-670AC1888D4D}" srcOrd="0" destOrd="0" presId="urn:microsoft.com/office/officeart/2008/layout/HexagonCluster"/>
    <dgm:cxn modelId="{585FA403-E78F-405E-91CC-A1DDB38E4BED}" type="presOf" srcId="{13DED529-8C8B-4C01-81A1-B3D56B86CE21}" destId="{FD918EB5-23A0-45C3-8F92-3D0C4BDB9993}" srcOrd="0" destOrd="0" presId="urn:microsoft.com/office/officeart/2008/layout/HexagonCluster"/>
    <dgm:cxn modelId="{F49ABF4F-7D66-4508-96CF-3F906987A6CB}" type="presOf" srcId="{B021B6AD-05BC-47B5-894E-9731C5521DF1}" destId="{D9FC359E-7769-43A7-9FF4-9D3C560E8E43}" srcOrd="0" destOrd="0" presId="urn:microsoft.com/office/officeart/2008/layout/HexagonCluster"/>
    <dgm:cxn modelId="{711D6DD3-983C-4E05-A34C-5436AE18F092}" type="presOf" srcId="{DC7E53E4-EECC-4F84-A772-C23AE6D97F43}" destId="{B719DC8F-614A-4F44-86B6-EAC6E7AACBCE}" srcOrd="0" destOrd="0" presId="urn:microsoft.com/office/officeart/2008/layout/HexagonCluster"/>
    <dgm:cxn modelId="{D4DF949D-4502-48D8-AAED-1DC286E2A5C8}" type="presOf" srcId="{F632FB3E-89F1-48ED-9EB2-7BAC892B3632}" destId="{589954AF-287E-4666-9E9F-9F778AA4027D}" srcOrd="0" destOrd="0" presId="urn:microsoft.com/office/officeart/2008/layout/HexagonCluster"/>
    <dgm:cxn modelId="{6A325F65-8723-4E7A-91A5-6176426EDBC0}" srcId="{547EC7F9-7B5D-4D63-8131-A60778CB9F5F}" destId="{ECE4A2F7-89EA-4975-BDC7-540D23947B10}" srcOrd="1" destOrd="0" parTransId="{00542821-7068-45A9-9ABA-8066A4C5F2A9}" sibTransId="{F632FB3E-89F1-48ED-9EB2-7BAC892B3632}"/>
    <dgm:cxn modelId="{8EB99E03-6B39-4D13-AD7F-4BF6CD00AA29}" srcId="{547EC7F9-7B5D-4D63-8131-A60778CB9F5F}" destId="{F97112A8-6E63-409B-BC0C-B5BE1A606B91}" srcOrd="6" destOrd="0" parTransId="{099522A9-D766-4939-A553-3B3B04001C2A}" sibTransId="{B021B6AD-05BC-47B5-894E-9731C5521DF1}"/>
    <dgm:cxn modelId="{AB4B6D31-AAF5-457D-9E49-5B4811A95FBE}" srcId="{547EC7F9-7B5D-4D63-8131-A60778CB9F5F}" destId="{C65E2C03-2AF5-4911-AAA2-EE46184CA824}" srcOrd="8" destOrd="0" parTransId="{9D1908F6-BFA8-4068-B4CD-710385778643}" sibTransId="{08CF3CC6-E055-4FD2-873E-13686183F224}"/>
    <dgm:cxn modelId="{E76F7F8E-2500-4972-A15F-183C5D319EB6}" srcId="{547EC7F9-7B5D-4D63-8131-A60778CB9F5F}" destId="{CB8D1104-01B0-4349-9499-9FE77FCB535D}" srcOrd="4" destOrd="0" parTransId="{42CC2F76-8BDB-48F4-9408-81812171A997}" sibTransId="{9A267617-A8A5-4414-83B2-631844270954}"/>
    <dgm:cxn modelId="{E2C4458C-D38A-4409-A43C-1D1F9649FEB3}" type="presParOf" srcId="{29DFD112-1981-4A91-8DC7-DCD7AABEF233}" destId="{FE5FDFCE-F785-40C9-BA36-23136013744C}" srcOrd="0" destOrd="0" presId="urn:microsoft.com/office/officeart/2008/layout/HexagonCluster"/>
    <dgm:cxn modelId="{E2126FEC-69A0-4A8C-AC34-CBD685044EC9}" type="presParOf" srcId="{FE5FDFCE-F785-40C9-BA36-23136013744C}" destId="{5CA89FBE-3F47-49EE-921A-42499868AE9F}" srcOrd="0" destOrd="0" presId="urn:microsoft.com/office/officeart/2008/layout/HexagonCluster"/>
    <dgm:cxn modelId="{9F713A05-8415-4DC3-9DD9-2B4F123E40D5}" type="presParOf" srcId="{29DFD112-1981-4A91-8DC7-DCD7AABEF233}" destId="{88D6C2E2-1445-4993-B12C-A0455C6D0F8B}" srcOrd="1" destOrd="0" presId="urn:microsoft.com/office/officeart/2008/layout/HexagonCluster"/>
    <dgm:cxn modelId="{6742ACA8-F9A0-447B-B209-D9F7A67C7E21}" type="presParOf" srcId="{88D6C2E2-1445-4993-B12C-A0455C6D0F8B}" destId="{84B27B40-48A3-414A-81F8-11F8F07656BF}" srcOrd="0" destOrd="0" presId="urn:microsoft.com/office/officeart/2008/layout/HexagonCluster"/>
    <dgm:cxn modelId="{B014CB76-5B73-4AAD-9090-6BD2761EEBBF}" type="presParOf" srcId="{29DFD112-1981-4A91-8DC7-DCD7AABEF233}" destId="{26FE1B3F-ABB2-47C8-99A1-DC349264A562}" srcOrd="2" destOrd="0" presId="urn:microsoft.com/office/officeart/2008/layout/HexagonCluster"/>
    <dgm:cxn modelId="{98FAE628-F5FE-45C4-BEF5-D1BC368B9079}" type="presParOf" srcId="{26FE1B3F-ABB2-47C8-99A1-DC349264A562}" destId="{4EE04B5D-EEAF-4F44-A269-225D8485CC5C}" srcOrd="0" destOrd="0" presId="urn:microsoft.com/office/officeart/2008/layout/HexagonCluster"/>
    <dgm:cxn modelId="{EE939B4F-98D4-4F21-9D0E-37DF65540A83}" type="presParOf" srcId="{29DFD112-1981-4A91-8DC7-DCD7AABEF233}" destId="{850F846B-73D9-420C-9135-D8E2C5480489}" srcOrd="3" destOrd="0" presId="urn:microsoft.com/office/officeart/2008/layout/HexagonCluster"/>
    <dgm:cxn modelId="{D36502AA-8467-45D4-96D5-E2402FF570A2}" type="presParOf" srcId="{850F846B-73D9-420C-9135-D8E2C5480489}" destId="{9EAC7F69-B06B-4695-9C47-F4E7070F5822}" srcOrd="0" destOrd="0" presId="urn:microsoft.com/office/officeart/2008/layout/HexagonCluster"/>
    <dgm:cxn modelId="{871EC7CB-96CA-4908-B45B-09FF909D90A9}" type="presParOf" srcId="{29DFD112-1981-4A91-8DC7-DCD7AABEF233}" destId="{661D4E80-9F0E-446A-A8EF-A360BCF40A42}" srcOrd="4" destOrd="0" presId="urn:microsoft.com/office/officeart/2008/layout/HexagonCluster"/>
    <dgm:cxn modelId="{37475720-B5AD-4510-B46F-EBFB6725A378}" type="presParOf" srcId="{661D4E80-9F0E-446A-A8EF-A360BCF40A42}" destId="{0C2F24CC-31E4-4A91-83AE-452DB6496B45}" srcOrd="0" destOrd="0" presId="urn:microsoft.com/office/officeart/2008/layout/HexagonCluster"/>
    <dgm:cxn modelId="{0734FAA1-4CA8-49DA-961F-09F97890774F}" type="presParOf" srcId="{29DFD112-1981-4A91-8DC7-DCD7AABEF233}" destId="{E6D4BB20-BE45-4A62-9651-B22CC39B9BDE}" srcOrd="5" destOrd="0" presId="urn:microsoft.com/office/officeart/2008/layout/HexagonCluster"/>
    <dgm:cxn modelId="{C5E845EE-90FB-47FA-853C-D9808C171FCE}" type="presParOf" srcId="{E6D4BB20-BE45-4A62-9651-B22CC39B9BDE}" destId="{2B3815E3-B3C3-437B-9B33-B4443DC1BFF0}" srcOrd="0" destOrd="0" presId="urn:microsoft.com/office/officeart/2008/layout/HexagonCluster"/>
    <dgm:cxn modelId="{6B956B85-20D6-4B28-956C-B85CD5E6E138}" type="presParOf" srcId="{29DFD112-1981-4A91-8DC7-DCD7AABEF233}" destId="{48C50EE9-6092-4EF1-8ED1-6D00CB67FA54}" srcOrd="6" destOrd="0" presId="urn:microsoft.com/office/officeart/2008/layout/HexagonCluster"/>
    <dgm:cxn modelId="{603C88A4-CB47-4D58-86F1-DBEC84E11CEB}" type="presParOf" srcId="{48C50EE9-6092-4EF1-8ED1-6D00CB67FA54}" destId="{589954AF-287E-4666-9E9F-9F778AA4027D}" srcOrd="0" destOrd="0" presId="urn:microsoft.com/office/officeart/2008/layout/HexagonCluster"/>
    <dgm:cxn modelId="{7276537A-DA15-4AA1-991F-D20E723347F2}" type="presParOf" srcId="{29DFD112-1981-4A91-8DC7-DCD7AABEF233}" destId="{03C444B8-EA3C-4260-BFCB-44A1361D1D1D}" srcOrd="7" destOrd="0" presId="urn:microsoft.com/office/officeart/2008/layout/HexagonCluster"/>
    <dgm:cxn modelId="{F6377127-7987-4C37-9B87-679CAE6E8935}" type="presParOf" srcId="{03C444B8-EA3C-4260-BFCB-44A1361D1D1D}" destId="{A46440BA-2077-4AE6-B594-BECE6E7F72D2}" srcOrd="0" destOrd="0" presId="urn:microsoft.com/office/officeart/2008/layout/HexagonCluster"/>
    <dgm:cxn modelId="{427863E9-7022-4C16-A790-395181349FE6}" type="presParOf" srcId="{29DFD112-1981-4A91-8DC7-DCD7AABEF233}" destId="{2F0A48EF-E371-4650-862E-F3E6F94FED9E}" srcOrd="8" destOrd="0" presId="urn:microsoft.com/office/officeart/2008/layout/HexagonCluster"/>
    <dgm:cxn modelId="{211E4DB7-FEC5-4D66-8005-1F960C5B8A36}" type="presParOf" srcId="{2F0A48EF-E371-4650-862E-F3E6F94FED9E}" destId="{68B4C253-BAC9-44E7-A980-33D1E2213F0B}" srcOrd="0" destOrd="0" presId="urn:microsoft.com/office/officeart/2008/layout/HexagonCluster"/>
    <dgm:cxn modelId="{86FD4503-33B4-4DA0-943C-2410A08F9315}" type="presParOf" srcId="{29DFD112-1981-4A91-8DC7-DCD7AABEF233}" destId="{FEFDEE9D-3D0C-45A4-B75D-C856DDFD04A9}" srcOrd="9" destOrd="0" presId="urn:microsoft.com/office/officeart/2008/layout/HexagonCluster"/>
    <dgm:cxn modelId="{573B98AA-26A9-44FE-B053-4AFC591E3F13}" type="presParOf" srcId="{FEFDEE9D-3D0C-45A4-B75D-C856DDFD04A9}" destId="{D8A18787-E6DF-49EE-B03E-15149A39A01C}" srcOrd="0" destOrd="0" presId="urn:microsoft.com/office/officeart/2008/layout/HexagonCluster"/>
    <dgm:cxn modelId="{1FB996CA-CFD3-4923-BB82-0709587E641D}" type="presParOf" srcId="{29DFD112-1981-4A91-8DC7-DCD7AABEF233}" destId="{4CC742CB-682B-47F9-BE58-E7F0D7E98AAD}" srcOrd="10" destOrd="0" presId="urn:microsoft.com/office/officeart/2008/layout/HexagonCluster"/>
    <dgm:cxn modelId="{4F9FB9F3-24C9-4B96-AE50-1014390A11C5}" type="presParOf" srcId="{4CC742CB-682B-47F9-BE58-E7F0D7E98AAD}" destId="{86B2D482-CE8F-4541-8A61-339C9346B308}" srcOrd="0" destOrd="0" presId="urn:microsoft.com/office/officeart/2008/layout/HexagonCluster"/>
    <dgm:cxn modelId="{FF938BEA-1D7C-4A61-B741-9C80E9F5DAD1}" type="presParOf" srcId="{29DFD112-1981-4A91-8DC7-DCD7AABEF233}" destId="{E555FF19-1373-4727-A374-E1CC298B3CA5}" srcOrd="11" destOrd="0" presId="urn:microsoft.com/office/officeart/2008/layout/HexagonCluster"/>
    <dgm:cxn modelId="{D1204159-4068-4B6B-AEF7-9C256866882D}" type="presParOf" srcId="{E555FF19-1373-4727-A374-E1CC298B3CA5}" destId="{0855A2D1-6A76-4186-B417-D905A4907C00}" srcOrd="0" destOrd="0" presId="urn:microsoft.com/office/officeart/2008/layout/HexagonCluster"/>
    <dgm:cxn modelId="{FD63146A-15CB-4E58-AC0E-6D539383FD27}" type="presParOf" srcId="{29DFD112-1981-4A91-8DC7-DCD7AABEF233}" destId="{F5C03A84-2D1D-41C2-AF3C-459A180FA6E0}" srcOrd="12" destOrd="0" presId="urn:microsoft.com/office/officeart/2008/layout/HexagonCluster"/>
    <dgm:cxn modelId="{D2E252E3-C6B2-4ED5-B25D-34544698DEF5}" type="presParOf" srcId="{F5C03A84-2D1D-41C2-AF3C-459A180FA6E0}" destId="{3905DF0B-5012-49D3-BC43-7C40E3E4FF2B}" srcOrd="0" destOrd="0" presId="urn:microsoft.com/office/officeart/2008/layout/HexagonCluster"/>
    <dgm:cxn modelId="{2CE76481-69BC-4D58-B8F1-C8B44D56F3D4}" type="presParOf" srcId="{29DFD112-1981-4A91-8DC7-DCD7AABEF233}" destId="{C4B50BF5-E7C2-4947-B09F-22EB87504040}" srcOrd="13" destOrd="0" presId="urn:microsoft.com/office/officeart/2008/layout/HexagonCluster"/>
    <dgm:cxn modelId="{ECD82932-BF52-4C44-966A-B3C4AAFCBB25}" type="presParOf" srcId="{C4B50BF5-E7C2-4947-B09F-22EB87504040}" destId="{D318B8A2-DFA6-41FC-BCFB-8CB893014998}" srcOrd="0" destOrd="0" presId="urn:microsoft.com/office/officeart/2008/layout/HexagonCluster"/>
    <dgm:cxn modelId="{CE248CB4-6AF0-40DF-B364-5EBB3F2C5831}" type="presParOf" srcId="{29DFD112-1981-4A91-8DC7-DCD7AABEF233}" destId="{22912F29-FC57-4411-A5FB-63DA71845DD7}" srcOrd="14" destOrd="0" presId="urn:microsoft.com/office/officeart/2008/layout/HexagonCluster"/>
    <dgm:cxn modelId="{48481930-B7F0-4243-8442-1716B1D71610}" type="presParOf" srcId="{22912F29-FC57-4411-A5FB-63DA71845DD7}" destId="{1B0F6378-B528-4F84-9336-207F53AAC54C}" srcOrd="0" destOrd="0" presId="urn:microsoft.com/office/officeart/2008/layout/HexagonCluster"/>
    <dgm:cxn modelId="{D66D42BA-09B3-41DA-9459-8DED97DB9EE7}" type="presParOf" srcId="{29DFD112-1981-4A91-8DC7-DCD7AABEF233}" destId="{A1656963-3647-477A-85C0-044274359EE0}" srcOrd="15" destOrd="0" presId="urn:microsoft.com/office/officeart/2008/layout/HexagonCluster"/>
    <dgm:cxn modelId="{E3276902-BD4D-471E-AE15-3226730B0116}" type="presParOf" srcId="{A1656963-3647-477A-85C0-044274359EE0}" destId="{A12BA315-65E1-4236-82E7-1F42EF9DFC8B}" srcOrd="0" destOrd="0" presId="urn:microsoft.com/office/officeart/2008/layout/HexagonCluster"/>
    <dgm:cxn modelId="{69AC6AB8-AD77-4B1D-850B-38CFBB1E91EA}" type="presParOf" srcId="{29DFD112-1981-4A91-8DC7-DCD7AABEF233}" destId="{EEB2027C-E8C7-4037-94EC-1176843F3761}" srcOrd="16" destOrd="0" presId="urn:microsoft.com/office/officeart/2008/layout/HexagonCluster"/>
    <dgm:cxn modelId="{435CEF2B-3507-4251-B98D-DE5670CAB1CF}" type="presParOf" srcId="{EEB2027C-E8C7-4037-94EC-1176843F3761}" destId="{6B07A08E-AADD-482C-AE59-3FD0E3768087}" srcOrd="0" destOrd="0" presId="urn:microsoft.com/office/officeart/2008/layout/HexagonCluster"/>
    <dgm:cxn modelId="{C096A2A0-1157-44BC-B3D4-4AC2861EFA5F}" type="presParOf" srcId="{29DFD112-1981-4A91-8DC7-DCD7AABEF233}" destId="{A28D5387-765A-4428-BBBC-113B5934C231}" srcOrd="17" destOrd="0" presId="urn:microsoft.com/office/officeart/2008/layout/HexagonCluster"/>
    <dgm:cxn modelId="{F30D2067-1E7A-4869-AB08-E11E7632163F}" type="presParOf" srcId="{A28D5387-765A-4428-BBBC-113B5934C231}" destId="{50FB63D9-4CF7-4206-9D8A-CE6004B04925}" srcOrd="0" destOrd="0" presId="urn:microsoft.com/office/officeart/2008/layout/HexagonCluster"/>
    <dgm:cxn modelId="{28AE020C-A305-4671-A418-FDD50F548215}" type="presParOf" srcId="{29DFD112-1981-4A91-8DC7-DCD7AABEF233}" destId="{1BF8F407-8ECB-4F14-92DB-7D44EF29D675}" srcOrd="18" destOrd="0" presId="urn:microsoft.com/office/officeart/2008/layout/HexagonCluster"/>
    <dgm:cxn modelId="{72A61525-1654-48E5-80CD-9C11F9A12A9C}" type="presParOf" srcId="{1BF8F407-8ECB-4F14-92DB-7D44EF29D675}" destId="{56C7C96A-FD9B-4F00-91FB-775B4530BB41}" srcOrd="0" destOrd="0" presId="urn:microsoft.com/office/officeart/2008/layout/HexagonCluster"/>
    <dgm:cxn modelId="{E4A03599-39F6-41FF-9DD4-852BBFD0F081}" type="presParOf" srcId="{29DFD112-1981-4A91-8DC7-DCD7AABEF233}" destId="{03CC513F-EE78-4245-80C0-75157C5876C9}" srcOrd="19" destOrd="0" presId="urn:microsoft.com/office/officeart/2008/layout/HexagonCluster"/>
    <dgm:cxn modelId="{AFC177CE-63FD-4E89-B57F-AD6CC23A9E39}" type="presParOf" srcId="{03CC513F-EE78-4245-80C0-75157C5876C9}" destId="{8E7C9E4B-C9ED-4D76-8CC7-A6D6BD678A27}" srcOrd="0" destOrd="0" presId="urn:microsoft.com/office/officeart/2008/layout/HexagonCluster"/>
    <dgm:cxn modelId="{F1AB4F29-87A2-4EFD-B438-ACF01A95FFB2}" type="presParOf" srcId="{29DFD112-1981-4A91-8DC7-DCD7AABEF233}" destId="{A95320D2-4BB8-48B0-9E86-AAD844CBE016}" srcOrd="20" destOrd="0" presId="urn:microsoft.com/office/officeart/2008/layout/HexagonCluster"/>
    <dgm:cxn modelId="{7F2BF6AC-9C06-4C55-8822-F29269FA470F}" type="presParOf" srcId="{A95320D2-4BB8-48B0-9E86-AAD844CBE016}" destId="{FD918EB5-23A0-45C3-8F92-3D0C4BDB9993}" srcOrd="0" destOrd="0" presId="urn:microsoft.com/office/officeart/2008/layout/HexagonCluster"/>
    <dgm:cxn modelId="{CE5F3F49-2467-40B6-99AD-B1357C9C8E77}" type="presParOf" srcId="{29DFD112-1981-4A91-8DC7-DCD7AABEF233}" destId="{5B90D139-0E08-431F-987F-2924C064415E}" srcOrd="21" destOrd="0" presId="urn:microsoft.com/office/officeart/2008/layout/HexagonCluster"/>
    <dgm:cxn modelId="{D95F1853-6016-4AA9-95FB-A164EE2ED638}" type="presParOf" srcId="{5B90D139-0E08-431F-987F-2924C064415E}" destId="{1ED60C87-B823-4036-9F72-D8CEF91DFA75}" srcOrd="0" destOrd="0" presId="urn:microsoft.com/office/officeart/2008/layout/HexagonCluster"/>
    <dgm:cxn modelId="{DA2A173B-459B-4D88-94B4-04DB9C809BEF}" type="presParOf" srcId="{29DFD112-1981-4A91-8DC7-DCD7AABEF233}" destId="{CE4F5063-0BC5-45E9-845A-B7B07ECE804C}" srcOrd="22" destOrd="0" presId="urn:microsoft.com/office/officeart/2008/layout/HexagonCluster"/>
    <dgm:cxn modelId="{FFC8A77D-84E8-4410-B5B1-26489F205514}" type="presParOf" srcId="{CE4F5063-0BC5-45E9-845A-B7B07ECE804C}" destId="{20596F01-62A6-470C-BCA8-33152365A32E}" srcOrd="0" destOrd="0" presId="urn:microsoft.com/office/officeart/2008/layout/HexagonCluster"/>
    <dgm:cxn modelId="{E757673E-C3AA-431E-96F7-2FACD1D9CD17}" type="presParOf" srcId="{29DFD112-1981-4A91-8DC7-DCD7AABEF233}" destId="{97782AFB-E865-4855-9D92-9BA130EA86D0}" srcOrd="23" destOrd="0" presId="urn:microsoft.com/office/officeart/2008/layout/HexagonCluster"/>
    <dgm:cxn modelId="{F19D753D-CEB6-4655-A6B6-48A6565138B1}" type="presParOf" srcId="{97782AFB-E865-4855-9D92-9BA130EA86D0}" destId="{B494E758-4B9F-4A2C-809C-8087558BC228}" srcOrd="0" destOrd="0" presId="urn:microsoft.com/office/officeart/2008/layout/HexagonCluster"/>
    <dgm:cxn modelId="{2733BC57-E3D5-4998-B661-765DFBBFC08F}" type="presParOf" srcId="{29DFD112-1981-4A91-8DC7-DCD7AABEF233}" destId="{3176781D-72AC-4076-A968-AA7763B91D02}" srcOrd="24" destOrd="0" presId="urn:microsoft.com/office/officeart/2008/layout/HexagonCluster"/>
    <dgm:cxn modelId="{6D2AE503-D8DE-483B-9ED3-AF0B2B6546A2}" type="presParOf" srcId="{3176781D-72AC-4076-A968-AA7763B91D02}" destId="{014BF680-C8E1-4CE7-8EA0-143C7CFE2BF4}" srcOrd="0" destOrd="0" presId="urn:microsoft.com/office/officeart/2008/layout/HexagonCluster"/>
    <dgm:cxn modelId="{73ABF901-FE85-4AFE-93C2-83F83CA58A4B}" type="presParOf" srcId="{29DFD112-1981-4A91-8DC7-DCD7AABEF233}" destId="{019239AB-9E39-41C7-8E2B-9C08673B645E}" srcOrd="25" destOrd="0" presId="urn:microsoft.com/office/officeart/2008/layout/HexagonCluster"/>
    <dgm:cxn modelId="{031B4A55-CFDD-4B90-AE4D-B883C3426CA4}" type="presParOf" srcId="{019239AB-9E39-41C7-8E2B-9C08673B645E}" destId="{2AEE7703-1FA2-481E-9789-3C5EEA746048}" srcOrd="0" destOrd="0" presId="urn:microsoft.com/office/officeart/2008/layout/HexagonCluster"/>
    <dgm:cxn modelId="{3973DFF5-2178-48B3-8774-3EF9281A6CD3}" type="presParOf" srcId="{29DFD112-1981-4A91-8DC7-DCD7AABEF233}" destId="{E3DE04A8-659E-4884-B0F2-245448B2AB3A}" srcOrd="26" destOrd="0" presId="urn:microsoft.com/office/officeart/2008/layout/HexagonCluster"/>
    <dgm:cxn modelId="{E71D70FA-2E83-458A-9DED-8AED3DCC1E6F}" type="presParOf" srcId="{E3DE04A8-659E-4884-B0F2-245448B2AB3A}" destId="{D9FC359E-7769-43A7-9FF4-9D3C560E8E43}" srcOrd="0" destOrd="0" presId="urn:microsoft.com/office/officeart/2008/layout/HexagonCluster"/>
    <dgm:cxn modelId="{52371570-C243-4AE7-ACA3-52311E60894B}" type="presParOf" srcId="{29DFD112-1981-4A91-8DC7-DCD7AABEF233}" destId="{0F4A9674-B111-4F3E-9162-2FBF6F09CF38}" srcOrd="27" destOrd="0" presId="urn:microsoft.com/office/officeart/2008/layout/HexagonCluster"/>
    <dgm:cxn modelId="{AC7C0077-52F7-444F-B94B-D5C60EDFAAFA}" type="presParOf" srcId="{0F4A9674-B111-4F3E-9162-2FBF6F09CF38}" destId="{12BA1306-3FE5-4E6D-BEE7-5777E8E7A5E7}" srcOrd="0" destOrd="0" presId="urn:microsoft.com/office/officeart/2008/layout/HexagonCluster"/>
    <dgm:cxn modelId="{9CAB0D27-6310-4438-A381-EC1C2F388761}" type="presParOf" srcId="{29DFD112-1981-4A91-8DC7-DCD7AABEF233}" destId="{49F3635F-5BC8-4C2D-BF42-3AD7375A6D26}" srcOrd="28" destOrd="0" presId="urn:microsoft.com/office/officeart/2008/layout/HexagonCluster"/>
    <dgm:cxn modelId="{CE84B4FF-3F7C-4649-9E10-EBC3AC43DF02}" type="presParOf" srcId="{49F3635F-5BC8-4C2D-BF42-3AD7375A6D26}" destId="{7A690656-A89A-4734-94EF-964BD444DDB6}" srcOrd="0" destOrd="0" presId="urn:microsoft.com/office/officeart/2008/layout/HexagonCluster"/>
    <dgm:cxn modelId="{C3F4B557-FFBA-4154-AAB8-F830E53E2004}" type="presParOf" srcId="{29DFD112-1981-4A91-8DC7-DCD7AABEF233}" destId="{153FBF65-5010-40BC-B350-670DE0F88270}" srcOrd="29" destOrd="0" presId="urn:microsoft.com/office/officeart/2008/layout/HexagonCluster"/>
    <dgm:cxn modelId="{83EEA643-72AD-40EE-9430-A2015F1CFB93}" type="presParOf" srcId="{153FBF65-5010-40BC-B350-670DE0F88270}" destId="{FCC43E05-ADE5-40AD-925C-9394DE3C8023}" srcOrd="0" destOrd="0" presId="urn:microsoft.com/office/officeart/2008/layout/HexagonCluster"/>
    <dgm:cxn modelId="{339CF4D9-A2E5-4690-937E-DBA2202A74C8}" type="presParOf" srcId="{29DFD112-1981-4A91-8DC7-DCD7AABEF233}" destId="{537CC27A-6B7E-45A3-8B6E-701EBB5696EF}" srcOrd="30" destOrd="0" presId="urn:microsoft.com/office/officeart/2008/layout/HexagonCluster"/>
    <dgm:cxn modelId="{429E865C-8B5C-49EF-AA97-3640C59D2064}" type="presParOf" srcId="{537CC27A-6B7E-45A3-8B6E-701EBB5696EF}" destId="{D5BA04A6-D617-41D5-9613-C4F54F027768}" srcOrd="0" destOrd="0" presId="urn:microsoft.com/office/officeart/2008/layout/HexagonCluster"/>
    <dgm:cxn modelId="{F34D6F53-7FF5-49A9-8B94-94E8ADD03A82}" type="presParOf" srcId="{29DFD112-1981-4A91-8DC7-DCD7AABEF233}" destId="{A84D5D22-0A36-4703-B975-FE2B9ED0785D}" srcOrd="31" destOrd="0" presId="urn:microsoft.com/office/officeart/2008/layout/HexagonCluster"/>
    <dgm:cxn modelId="{622F06CC-F9F8-4F01-AB7C-D10A7C9004A9}" type="presParOf" srcId="{A84D5D22-0A36-4703-B975-FE2B9ED0785D}" destId="{0235284E-0B41-45B3-AD41-813D3D88BE1B}" srcOrd="0" destOrd="0" presId="urn:microsoft.com/office/officeart/2008/layout/HexagonCluster"/>
    <dgm:cxn modelId="{AACE01D6-C55F-4E97-9AC6-DDD5DFF33B40}" type="presParOf" srcId="{29DFD112-1981-4A91-8DC7-DCD7AABEF233}" destId="{028D3DB9-3B35-4ADD-8E59-0C1D6ABAF4BD}" srcOrd="32" destOrd="0" presId="urn:microsoft.com/office/officeart/2008/layout/HexagonCluster"/>
    <dgm:cxn modelId="{F309BA3C-CF24-48BE-BA7D-032F23403DA2}" type="presParOf" srcId="{028D3DB9-3B35-4ADD-8E59-0C1D6ABAF4BD}" destId="{17936C47-9D86-4ED5-AD21-670AC1888D4D}" srcOrd="0" destOrd="0" presId="urn:microsoft.com/office/officeart/2008/layout/HexagonCluster"/>
    <dgm:cxn modelId="{EA37367F-51E9-4363-864C-D9A5415DDDFA}" type="presParOf" srcId="{29DFD112-1981-4A91-8DC7-DCD7AABEF233}" destId="{0248BB95-48BB-4DDF-9F76-EA95920CD431}" srcOrd="33" destOrd="0" presId="urn:microsoft.com/office/officeart/2008/layout/HexagonCluster"/>
    <dgm:cxn modelId="{56B06AE1-A1D2-4286-AAF9-4C3735CCA4B5}" type="presParOf" srcId="{0248BB95-48BB-4DDF-9F76-EA95920CD431}" destId="{68AE6BA3-4D43-47D2-A557-7CCDB0F577FB}" srcOrd="0" destOrd="0" presId="urn:microsoft.com/office/officeart/2008/layout/HexagonCluster"/>
    <dgm:cxn modelId="{B928427D-F295-4C2D-B811-674ACECE1FF8}" type="presParOf" srcId="{29DFD112-1981-4A91-8DC7-DCD7AABEF233}" destId="{4A577E93-B65F-4EC2-A950-57545DF89971}" srcOrd="34" destOrd="0" presId="urn:microsoft.com/office/officeart/2008/layout/HexagonCluster"/>
    <dgm:cxn modelId="{252BF05A-943D-425C-AABA-CC4FE34B55D4}" type="presParOf" srcId="{4A577E93-B65F-4EC2-A950-57545DF89971}" destId="{EC63E00C-9BF5-4C34-95D9-374E120E50DF}" srcOrd="0" destOrd="0" presId="urn:microsoft.com/office/officeart/2008/layout/HexagonCluster"/>
    <dgm:cxn modelId="{24D1BCAE-BB40-4A00-8E0D-0BF3A7178E5D}" type="presParOf" srcId="{29DFD112-1981-4A91-8DC7-DCD7AABEF233}" destId="{97CECDCF-EBED-4F44-A655-DF1053527336}" srcOrd="35" destOrd="0" presId="urn:microsoft.com/office/officeart/2008/layout/HexagonCluster"/>
    <dgm:cxn modelId="{6F44CB77-3B6A-4A21-ABB3-068E373E8D53}" type="presParOf" srcId="{97CECDCF-EBED-4F44-A655-DF1053527336}" destId="{CFC5ED74-45E4-41A9-8B4B-164CE4249CD5}" srcOrd="0" destOrd="0" presId="urn:microsoft.com/office/officeart/2008/layout/HexagonCluster"/>
    <dgm:cxn modelId="{9438732F-CC6A-45C1-A2ED-DDF309965441}" type="presParOf" srcId="{29DFD112-1981-4A91-8DC7-DCD7AABEF233}" destId="{CB2E0984-C33D-4824-90C7-C5DED3807F9D}" srcOrd="36" destOrd="0" presId="urn:microsoft.com/office/officeart/2008/layout/HexagonCluster"/>
    <dgm:cxn modelId="{F40D4CD7-1FB2-4994-BB00-EBF8483E1603}" type="presParOf" srcId="{CB2E0984-C33D-4824-90C7-C5DED3807F9D}" destId="{DE7FFBCF-0C4B-4B9E-872F-1F869F710C9E}" srcOrd="0" destOrd="0" presId="urn:microsoft.com/office/officeart/2008/layout/HexagonCluster"/>
    <dgm:cxn modelId="{1A552698-CE0D-4CD0-B9EF-D50470E28E3C}" type="presParOf" srcId="{29DFD112-1981-4A91-8DC7-DCD7AABEF233}" destId="{9ED8F9E2-C396-4107-9D82-56D30C73F55A}" srcOrd="37" destOrd="0" presId="urn:microsoft.com/office/officeart/2008/layout/HexagonCluster"/>
    <dgm:cxn modelId="{F362D319-7C82-43F5-9D21-0AC5B03206FF}" type="presParOf" srcId="{9ED8F9E2-C396-4107-9D82-56D30C73F55A}" destId="{6DC88639-A9F9-4812-AC98-3A65A7CA8D3B}" srcOrd="0" destOrd="0" presId="urn:microsoft.com/office/officeart/2008/layout/HexagonCluster"/>
    <dgm:cxn modelId="{948807F1-7F3E-4770-81FE-47467E2F05CE}" type="presParOf" srcId="{29DFD112-1981-4A91-8DC7-DCD7AABEF233}" destId="{4D944ED9-9761-4DE9-AAA7-D3D174F41991}" srcOrd="38" destOrd="0" presId="urn:microsoft.com/office/officeart/2008/layout/HexagonCluster"/>
    <dgm:cxn modelId="{D1A3CF21-8F9F-48AD-9C8C-B01031A72963}" type="presParOf" srcId="{4D944ED9-9761-4DE9-AAA7-D3D174F41991}" destId="{E54FB648-FAC8-4BFA-8121-A84CEF2F1CB0}" srcOrd="0" destOrd="0" presId="urn:microsoft.com/office/officeart/2008/layout/HexagonCluster"/>
    <dgm:cxn modelId="{52556027-D300-47B0-AC33-72DB3CD64899}" type="presParOf" srcId="{29DFD112-1981-4A91-8DC7-DCD7AABEF233}" destId="{7C34BEE5-3D54-4A20-8133-A28812C68EE6}" srcOrd="39" destOrd="0" presId="urn:microsoft.com/office/officeart/2008/layout/HexagonCluster"/>
    <dgm:cxn modelId="{E8EBAD3B-548D-4E15-972A-FA699D0F27FD}" type="presParOf" srcId="{7C34BEE5-3D54-4A20-8133-A28812C68EE6}" destId="{6D391FAE-DC3E-4A55-85C3-B8CD91D60101}" srcOrd="0" destOrd="0" presId="urn:microsoft.com/office/officeart/2008/layout/HexagonCluster"/>
    <dgm:cxn modelId="{9690A8B5-900D-4F0E-AE8F-12A7BB7DFD6B}" type="presParOf" srcId="{29DFD112-1981-4A91-8DC7-DCD7AABEF233}" destId="{275429EE-B018-49B0-AE0A-497BBB6D7293}" srcOrd="40" destOrd="0" presId="urn:microsoft.com/office/officeart/2008/layout/HexagonCluster"/>
    <dgm:cxn modelId="{11728577-BB08-4925-83A4-C115764C0E16}" type="presParOf" srcId="{275429EE-B018-49B0-AE0A-497BBB6D7293}" destId="{811BD516-231B-4B65-887B-3E77637FABFF}" srcOrd="0" destOrd="0" presId="urn:microsoft.com/office/officeart/2008/layout/HexagonCluster"/>
    <dgm:cxn modelId="{38C85DE1-34FF-4988-92A3-BB88C29CED03}" type="presParOf" srcId="{29DFD112-1981-4A91-8DC7-DCD7AABEF233}" destId="{0BC19006-D83D-4D18-A4C4-B5EB3C075516}" srcOrd="41" destOrd="0" presId="urn:microsoft.com/office/officeart/2008/layout/HexagonCluster"/>
    <dgm:cxn modelId="{868AC096-1884-41EE-8D4C-4F8D00143460}" type="presParOf" srcId="{0BC19006-D83D-4D18-A4C4-B5EB3C075516}" destId="{EB374F4A-6BCA-44E4-9791-7A46EEB7707D}" srcOrd="0" destOrd="0" presId="urn:microsoft.com/office/officeart/2008/layout/HexagonCluster"/>
    <dgm:cxn modelId="{2004D2B2-7534-403B-97E3-657014443E53}" type="presParOf" srcId="{29DFD112-1981-4A91-8DC7-DCD7AABEF233}" destId="{1889896B-6209-49AC-9064-7D5C5AD831C0}" srcOrd="42" destOrd="0" presId="urn:microsoft.com/office/officeart/2008/layout/HexagonCluster"/>
    <dgm:cxn modelId="{6908BD56-45BB-4E03-B34E-A530945F50C9}" type="presParOf" srcId="{1889896B-6209-49AC-9064-7D5C5AD831C0}" destId="{CBD68518-5A4D-4578-B226-5ED52C17FE70}" srcOrd="0" destOrd="0" presId="urn:microsoft.com/office/officeart/2008/layout/HexagonCluster"/>
    <dgm:cxn modelId="{6E63117D-C392-4546-9D13-0BDEC6718C1B}" type="presParOf" srcId="{29DFD112-1981-4A91-8DC7-DCD7AABEF233}" destId="{6B6E88C2-6AFB-4180-B9D7-671E40089589}" srcOrd="43" destOrd="0" presId="urn:microsoft.com/office/officeart/2008/layout/HexagonCluster"/>
    <dgm:cxn modelId="{FA81E2EC-B3F6-4231-8F53-A1707D1D1F21}" type="presParOf" srcId="{6B6E88C2-6AFB-4180-B9D7-671E40089589}" destId="{D32A7F15-625B-4489-8430-B43C6671531A}" srcOrd="0" destOrd="0" presId="urn:microsoft.com/office/officeart/2008/layout/HexagonCluster"/>
    <dgm:cxn modelId="{397C5F40-6586-4C20-AB80-7D805017B92F}" type="presParOf" srcId="{29DFD112-1981-4A91-8DC7-DCD7AABEF233}" destId="{8E5BB14B-FC22-4859-BEA3-8B5393569581}" srcOrd="44" destOrd="0" presId="urn:microsoft.com/office/officeart/2008/layout/HexagonCluster"/>
    <dgm:cxn modelId="{1B004A3D-A6CB-4327-8A66-5036093C8401}" type="presParOf" srcId="{8E5BB14B-FC22-4859-BEA3-8B5393569581}" destId="{B719DC8F-614A-4F44-86B6-EAC6E7AACBCE}" srcOrd="0" destOrd="0" presId="urn:microsoft.com/office/officeart/2008/layout/HexagonCluster"/>
    <dgm:cxn modelId="{09F7E5A7-0B98-4EDE-ACA8-D2F0332D76C6}" type="presParOf" srcId="{29DFD112-1981-4A91-8DC7-DCD7AABEF233}" destId="{EDE4BEEF-3C59-4DBA-9C2B-731609B74C2B}" srcOrd="45" destOrd="0" presId="urn:microsoft.com/office/officeart/2008/layout/HexagonCluster"/>
    <dgm:cxn modelId="{68D986D9-CEC2-43AF-83C9-43C53D077C9C}" type="presParOf" srcId="{EDE4BEEF-3C59-4DBA-9C2B-731609B74C2B}" destId="{B209492E-D159-4216-9605-D0EC18784090}" srcOrd="0" destOrd="0" presId="urn:microsoft.com/office/officeart/2008/layout/HexagonCluster"/>
    <dgm:cxn modelId="{0E4B8D65-CEC2-461B-84C0-9A520ED560D1}" type="presParOf" srcId="{29DFD112-1981-4A91-8DC7-DCD7AABEF233}" destId="{2E999A8E-6DA4-4383-9A17-0E8F644F1AF9}" srcOrd="46" destOrd="0" presId="urn:microsoft.com/office/officeart/2008/layout/HexagonCluster"/>
    <dgm:cxn modelId="{9DC29560-D4C2-4F52-85AF-ACFE6D401E16}" type="presParOf" srcId="{2E999A8E-6DA4-4383-9A17-0E8F644F1AF9}" destId="{93D1B21E-0867-4BF4-8F3C-E6AD87FED600}" srcOrd="0" destOrd="0" presId="urn:microsoft.com/office/officeart/2008/layout/HexagonCluster"/>
    <dgm:cxn modelId="{73B0A986-0676-4E0F-A979-54A1F0179E22}" type="presParOf" srcId="{29DFD112-1981-4A91-8DC7-DCD7AABEF233}" destId="{72D37833-80AE-4834-BE9D-25E303215686}" srcOrd="47" destOrd="0" presId="urn:microsoft.com/office/officeart/2008/layout/HexagonCluster"/>
    <dgm:cxn modelId="{1AD9801C-8A42-4F68-82D9-75C96A59C533}" type="presParOf" srcId="{72D37833-80AE-4834-BE9D-25E303215686}" destId="{6247D9CE-92E3-44E7-8CAC-DA30348F3B7D}" srcOrd="0" destOrd="0" presId="urn:microsoft.com/office/officeart/2008/layout/HexagonCluster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CA89FBE-3F47-49EE-921A-42499868AE9F}">
      <dsp:nvSpPr>
        <dsp:cNvPr id="0" name=""/>
        <dsp:cNvSpPr/>
      </dsp:nvSpPr>
      <dsp:spPr>
        <a:xfrm>
          <a:off x="1475085" y="1642272"/>
          <a:ext cx="1151556" cy="988547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11430" rIns="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900" b="1" kern="1200" dirty="0" smtClean="0"/>
            <a:t>National Centre for </a:t>
          </a:r>
          <a:r>
            <a:rPr lang="pl-PL" sz="900" b="1" kern="1200" dirty="0" err="1" smtClean="0"/>
            <a:t>Nuclear</a:t>
          </a:r>
          <a:r>
            <a:rPr lang="pl-PL" sz="900" b="1" kern="1200" dirty="0" smtClean="0"/>
            <a:t> </a:t>
          </a:r>
          <a:r>
            <a:rPr lang="pl-PL" sz="900" b="1" kern="1200" dirty="0" err="1" smtClean="0"/>
            <a:t>Research</a:t>
          </a:r>
          <a:endParaRPr lang="pl-PL" sz="900" b="1" kern="1200" dirty="0"/>
        </a:p>
      </dsp:txBody>
      <dsp:txXfrm>
        <a:off x="1653427" y="1795369"/>
        <a:ext cx="794872" cy="682353"/>
      </dsp:txXfrm>
    </dsp:sp>
    <dsp:sp modelId="{84B27B40-48A3-414A-81F8-11F8F07656BF}">
      <dsp:nvSpPr>
        <dsp:cNvPr id="0" name=""/>
        <dsp:cNvSpPr/>
      </dsp:nvSpPr>
      <dsp:spPr>
        <a:xfrm>
          <a:off x="1502561" y="2084199"/>
          <a:ext cx="134146" cy="115788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4EE04B5D-EEAF-4F44-A269-225D8485CC5C}">
      <dsp:nvSpPr>
        <dsp:cNvPr id="0" name=""/>
        <dsp:cNvSpPr/>
      </dsp:nvSpPr>
      <dsp:spPr>
        <a:xfrm>
          <a:off x="484343" y="1096134"/>
          <a:ext cx="1151556" cy="988547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9EAC7F69-B06B-4695-9C47-F4E7070F5822}">
      <dsp:nvSpPr>
        <dsp:cNvPr id="0" name=""/>
        <dsp:cNvSpPr/>
      </dsp:nvSpPr>
      <dsp:spPr>
        <a:xfrm>
          <a:off x="1273058" y="1952972"/>
          <a:ext cx="134146" cy="115788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489142"/>
              <a:satOff val="-734"/>
              <a:lumOff val="-119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0C2F24CC-31E4-4A91-83AE-452DB6496B45}">
      <dsp:nvSpPr>
        <dsp:cNvPr id="0" name=""/>
        <dsp:cNvSpPr/>
      </dsp:nvSpPr>
      <dsp:spPr>
        <a:xfrm>
          <a:off x="2465828" y="1092757"/>
          <a:ext cx="1151556" cy="988547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3">
                <a:hueOff val="1022751"/>
                <a:satOff val="-1535"/>
                <a:lumOff val="-250"/>
                <a:alphaOff val="0"/>
                <a:shade val="51000"/>
                <a:satMod val="130000"/>
              </a:schemeClr>
            </a:gs>
            <a:gs pos="80000">
              <a:schemeClr val="accent3">
                <a:hueOff val="1022751"/>
                <a:satOff val="-1535"/>
                <a:lumOff val="-250"/>
                <a:alphaOff val="0"/>
                <a:shade val="93000"/>
                <a:satMod val="130000"/>
              </a:schemeClr>
            </a:gs>
            <a:gs pos="100000">
              <a:schemeClr val="accent3">
                <a:hueOff val="1022751"/>
                <a:satOff val="-1535"/>
                <a:lumOff val="-25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1022751"/>
              <a:satOff val="-1535"/>
              <a:lumOff val="-25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11430" rIns="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900" b="1" kern="1200" dirty="0" err="1" smtClean="0"/>
            <a:t>Institute</a:t>
          </a:r>
          <a:r>
            <a:rPr lang="pl-PL" sz="900" b="1" kern="1200" dirty="0" smtClean="0"/>
            <a:t> of </a:t>
          </a:r>
          <a:r>
            <a:rPr lang="pl-PL" sz="900" b="1" kern="1200" dirty="0" err="1" smtClean="0"/>
            <a:t>Medical</a:t>
          </a:r>
          <a:r>
            <a:rPr lang="pl-PL" sz="900" b="1" kern="1200" dirty="0" smtClean="0"/>
            <a:t> </a:t>
          </a:r>
          <a:r>
            <a:rPr lang="pl-PL" sz="900" b="1" kern="1200" dirty="0" err="1" smtClean="0"/>
            <a:t>Biology</a:t>
          </a:r>
          <a:endParaRPr lang="pl-PL" sz="900" b="1" kern="1200" dirty="0"/>
        </a:p>
      </dsp:txBody>
      <dsp:txXfrm>
        <a:off x="2644170" y="1245854"/>
        <a:ext cx="794872" cy="682353"/>
      </dsp:txXfrm>
    </dsp:sp>
    <dsp:sp modelId="{2B3815E3-B3C3-437B-9B33-B4443DC1BFF0}">
      <dsp:nvSpPr>
        <dsp:cNvPr id="0" name=""/>
        <dsp:cNvSpPr/>
      </dsp:nvSpPr>
      <dsp:spPr>
        <a:xfrm>
          <a:off x="3257775" y="1948147"/>
          <a:ext cx="134146" cy="115788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978284"/>
              <a:satOff val="-1468"/>
              <a:lumOff val="-239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589954AF-287E-4666-9E9F-9F778AA4027D}">
      <dsp:nvSpPr>
        <dsp:cNvPr id="0" name=""/>
        <dsp:cNvSpPr/>
      </dsp:nvSpPr>
      <dsp:spPr>
        <a:xfrm>
          <a:off x="3455762" y="1640342"/>
          <a:ext cx="1151556" cy="988547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  <a:ln w="9525" cap="flat" cmpd="sng" algn="ctr">
          <a:solidFill>
            <a:schemeClr val="accent3">
              <a:hueOff val="1022751"/>
              <a:satOff val="-1535"/>
              <a:lumOff val="-25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A46440BA-2077-4AE6-B594-BECE6E7F72D2}">
      <dsp:nvSpPr>
        <dsp:cNvPr id="0" name=""/>
        <dsp:cNvSpPr/>
      </dsp:nvSpPr>
      <dsp:spPr>
        <a:xfrm>
          <a:off x="3484046" y="2080339"/>
          <a:ext cx="134146" cy="115788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1467426"/>
              <a:satOff val="-2202"/>
              <a:lumOff val="-358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68B4C253-BAC9-44E7-A980-33D1E2213F0B}">
      <dsp:nvSpPr>
        <dsp:cNvPr id="0" name=""/>
        <dsp:cNvSpPr/>
      </dsp:nvSpPr>
      <dsp:spPr>
        <a:xfrm>
          <a:off x="1475085" y="549514"/>
          <a:ext cx="1151556" cy="988547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3">
                <a:hueOff val="2045503"/>
                <a:satOff val="-3069"/>
                <a:lumOff val="-499"/>
                <a:alphaOff val="0"/>
                <a:shade val="51000"/>
                <a:satMod val="130000"/>
              </a:schemeClr>
            </a:gs>
            <a:gs pos="80000">
              <a:schemeClr val="accent3">
                <a:hueOff val="2045503"/>
                <a:satOff val="-3069"/>
                <a:lumOff val="-499"/>
                <a:alphaOff val="0"/>
                <a:shade val="93000"/>
                <a:satMod val="130000"/>
              </a:schemeClr>
            </a:gs>
            <a:gs pos="100000">
              <a:schemeClr val="accent3">
                <a:hueOff val="2045503"/>
                <a:satOff val="-3069"/>
                <a:lumOff val="-499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2045503"/>
              <a:satOff val="-3069"/>
              <a:lumOff val="-499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11430" rIns="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1" i="0" kern="1200" dirty="0" smtClean="0"/>
            <a:t>Institute of Immunology and Experimental Therapy</a:t>
          </a:r>
          <a:endParaRPr lang="pl-PL" sz="900" b="1" kern="1200" dirty="0"/>
        </a:p>
      </dsp:txBody>
      <dsp:txXfrm>
        <a:off x="1653427" y="702611"/>
        <a:ext cx="794872" cy="682353"/>
      </dsp:txXfrm>
    </dsp:sp>
    <dsp:sp modelId="{D8A18787-E6DF-49EE-B03E-15149A39A01C}">
      <dsp:nvSpPr>
        <dsp:cNvPr id="0" name=""/>
        <dsp:cNvSpPr/>
      </dsp:nvSpPr>
      <dsp:spPr>
        <a:xfrm>
          <a:off x="2258952" y="563023"/>
          <a:ext cx="134146" cy="115788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1956568"/>
              <a:satOff val="-2936"/>
              <a:lumOff val="-477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86B2D482-CE8F-4541-8A61-339C9346B308}">
      <dsp:nvSpPr>
        <dsp:cNvPr id="0" name=""/>
        <dsp:cNvSpPr/>
      </dsp:nvSpPr>
      <dsp:spPr>
        <a:xfrm>
          <a:off x="2465828" y="0"/>
          <a:ext cx="1151556" cy="988547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  <a:ln w="9525" cap="flat" cmpd="sng" algn="ctr">
          <a:solidFill>
            <a:schemeClr val="accent3">
              <a:hueOff val="2045503"/>
              <a:satOff val="-3069"/>
              <a:lumOff val="-499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0855A2D1-6A76-4186-B417-D905A4907C00}">
      <dsp:nvSpPr>
        <dsp:cNvPr id="0" name=""/>
        <dsp:cNvSpPr/>
      </dsp:nvSpPr>
      <dsp:spPr>
        <a:xfrm>
          <a:off x="2498152" y="438067"/>
          <a:ext cx="134146" cy="115788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2445709"/>
              <a:satOff val="-3670"/>
              <a:lumOff val="-597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3905DF0B-5012-49D3-BC43-7C40E3E4FF2B}">
      <dsp:nvSpPr>
        <dsp:cNvPr id="0" name=""/>
        <dsp:cNvSpPr/>
      </dsp:nvSpPr>
      <dsp:spPr>
        <a:xfrm>
          <a:off x="3455762" y="547584"/>
          <a:ext cx="1151556" cy="988547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3">
                <a:hueOff val="3068254"/>
                <a:satOff val="-4604"/>
                <a:lumOff val="-749"/>
                <a:alphaOff val="0"/>
                <a:shade val="51000"/>
                <a:satMod val="130000"/>
              </a:schemeClr>
            </a:gs>
            <a:gs pos="80000">
              <a:schemeClr val="accent3">
                <a:hueOff val="3068254"/>
                <a:satOff val="-4604"/>
                <a:lumOff val="-749"/>
                <a:alphaOff val="0"/>
                <a:shade val="93000"/>
                <a:satMod val="130000"/>
              </a:schemeClr>
            </a:gs>
            <a:gs pos="100000">
              <a:schemeClr val="accent3">
                <a:hueOff val="3068254"/>
                <a:satOff val="-4604"/>
                <a:lumOff val="-749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3068254"/>
              <a:satOff val="-4604"/>
              <a:lumOff val="-749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11430" rIns="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900" b="1" kern="1200" dirty="0" smtClean="0"/>
            <a:t>Rzeszów </a:t>
          </a:r>
          <a:r>
            <a:rPr lang="pl-PL" sz="900" b="1" kern="1200" dirty="0" err="1" smtClean="0"/>
            <a:t>University</a:t>
          </a:r>
          <a:r>
            <a:rPr lang="pl-PL" sz="900" b="1" kern="1200" dirty="0" smtClean="0"/>
            <a:t> of Technology </a:t>
          </a:r>
          <a:endParaRPr lang="pl-PL" sz="900" b="1" kern="1200" dirty="0"/>
        </a:p>
      </dsp:txBody>
      <dsp:txXfrm>
        <a:off x="3634104" y="700681"/>
        <a:ext cx="794872" cy="682353"/>
      </dsp:txXfrm>
    </dsp:sp>
    <dsp:sp modelId="{D318B8A2-DFA6-41FC-BCFB-8CB893014998}">
      <dsp:nvSpPr>
        <dsp:cNvPr id="0" name=""/>
        <dsp:cNvSpPr/>
      </dsp:nvSpPr>
      <dsp:spPr>
        <a:xfrm>
          <a:off x="4452162" y="985170"/>
          <a:ext cx="134146" cy="115788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2934851"/>
              <a:satOff val="-4403"/>
              <a:lumOff val="-716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1B0F6378-B528-4F84-9336-207F53AAC54C}">
      <dsp:nvSpPr>
        <dsp:cNvPr id="0" name=""/>
        <dsp:cNvSpPr/>
      </dsp:nvSpPr>
      <dsp:spPr>
        <a:xfrm>
          <a:off x="4446505" y="1103371"/>
          <a:ext cx="1151556" cy="988547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  <a:ln w="9525" cap="flat" cmpd="sng" algn="ctr">
          <a:solidFill>
            <a:schemeClr val="accent3">
              <a:hueOff val="3068254"/>
              <a:satOff val="-4604"/>
              <a:lumOff val="-749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A12BA315-65E1-4236-82E7-1F42EF9DFC8B}">
      <dsp:nvSpPr>
        <dsp:cNvPr id="0" name=""/>
        <dsp:cNvSpPr/>
      </dsp:nvSpPr>
      <dsp:spPr>
        <a:xfrm>
          <a:off x="4671159" y="1120739"/>
          <a:ext cx="134146" cy="115788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3423993"/>
              <a:satOff val="-5137"/>
              <a:lumOff val="-835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6B07A08E-AADD-482C-AE59-3FD0E3768087}">
      <dsp:nvSpPr>
        <dsp:cNvPr id="0" name=""/>
        <dsp:cNvSpPr/>
      </dsp:nvSpPr>
      <dsp:spPr>
        <a:xfrm>
          <a:off x="4446505" y="10613"/>
          <a:ext cx="1151556" cy="988547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3">
                <a:hueOff val="4091005"/>
                <a:satOff val="-6138"/>
                <a:lumOff val="-998"/>
                <a:alphaOff val="0"/>
                <a:shade val="51000"/>
                <a:satMod val="130000"/>
              </a:schemeClr>
            </a:gs>
            <a:gs pos="80000">
              <a:schemeClr val="accent3">
                <a:hueOff val="4091005"/>
                <a:satOff val="-6138"/>
                <a:lumOff val="-998"/>
                <a:alphaOff val="0"/>
                <a:shade val="93000"/>
                <a:satMod val="130000"/>
              </a:schemeClr>
            </a:gs>
            <a:gs pos="100000">
              <a:schemeClr val="accent3">
                <a:hueOff val="4091005"/>
                <a:satOff val="-6138"/>
                <a:lumOff val="-998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4091005"/>
              <a:satOff val="-6138"/>
              <a:lumOff val="-998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11430" rIns="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900" b="1" kern="1200" dirty="0" smtClean="0"/>
            <a:t>Jan Długosz </a:t>
          </a:r>
          <a:r>
            <a:rPr lang="pl-PL" sz="900" b="1" kern="1200" dirty="0" err="1" smtClean="0"/>
            <a:t>University</a:t>
          </a:r>
          <a:endParaRPr lang="pl-PL" sz="900" b="1" kern="1200" dirty="0"/>
        </a:p>
      </dsp:txBody>
      <dsp:txXfrm>
        <a:off x="4624847" y="163710"/>
        <a:ext cx="794872" cy="682353"/>
      </dsp:txXfrm>
    </dsp:sp>
    <dsp:sp modelId="{50FB63D9-4CF7-4206-9D8A-CE6004B04925}">
      <dsp:nvSpPr>
        <dsp:cNvPr id="0" name=""/>
        <dsp:cNvSpPr/>
      </dsp:nvSpPr>
      <dsp:spPr>
        <a:xfrm>
          <a:off x="5442904" y="453506"/>
          <a:ext cx="134146" cy="115788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3913135"/>
              <a:satOff val="-5871"/>
              <a:lumOff val="-955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56C7C96A-FD9B-4F00-91FB-775B4530BB41}">
      <dsp:nvSpPr>
        <dsp:cNvPr id="0" name=""/>
        <dsp:cNvSpPr/>
      </dsp:nvSpPr>
      <dsp:spPr>
        <a:xfrm>
          <a:off x="5437247" y="562058"/>
          <a:ext cx="1151556" cy="988547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  <a:ln w="9525" cap="flat" cmpd="sng" algn="ctr">
          <a:solidFill>
            <a:schemeClr val="accent3">
              <a:hueOff val="4091005"/>
              <a:satOff val="-6138"/>
              <a:lumOff val="-998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8E7C9E4B-C9ED-4D76-8CC7-A6D6BD678A27}">
      <dsp:nvSpPr>
        <dsp:cNvPr id="0" name=""/>
        <dsp:cNvSpPr/>
      </dsp:nvSpPr>
      <dsp:spPr>
        <a:xfrm>
          <a:off x="5666751" y="583768"/>
          <a:ext cx="134146" cy="115788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4402277"/>
              <a:satOff val="-6605"/>
              <a:lumOff val="-1074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FD918EB5-23A0-45C3-8F92-3D0C4BDB9993}">
      <dsp:nvSpPr>
        <dsp:cNvPr id="0" name=""/>
        <dsp:cNvSpPr/>
      </dsp:nvSpPr>
      <dsp:spPr>
        <a:xfrm>
          <a:off x="5437247" y="1652886"/>
          <a:ext cx="1151556" cy="988547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3">
                <a:hueOff val="5113756"/>
                <a:satOff val="-7673"/>
                <a:lumOff val="-1248"/>
                <a:alphaOff val="0"/>
                <a:shade val="51000"/>
                <a:satMod val="130000"/>
              </a:schemeClr>
            </a:gs>
            <a:gs pos="80000">
              <a:schemeClr val="accent3">
                <a:hueOff val="5113756"/>
                <a:satOff val="-7673"/>
                <a:lumOff val="-1248"/>
                <a:alphaOff val="0"/>
                <a:shade val="93000"/>
                <a:satMod val="130000"/>
              </a:schemeClr>
            </a:gs>
            <a:gs pos="100000">
              <a:schemeClr val="accent3">
                <a:hueOff val="5113756"/>
                <a:satOff val="-7673"/>
                <a:lumOff val="-1248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5113756"/>
              <a:satOff val="-7673"/>
              <a:lumOff val="-1248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11430" rIns="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900" b="1" kern="1200" dirty="0" smtClean="0"/>
            <a:t>Bydgoszcz </a:t>
          </a:r>
          <a:r>
            <a:rPr lang="pl-PL" sz="900" b="1" kern="1200" dirty="0" err="1" smtClean="0"/>
            <a:t>Oncology</a:t>
          </a:r>
          <a:r>
            <a:rPr lang="pl-PL" sz="900" b="1" kern="1200" dirty="0" smtClean="0"/>
            <a:t> Centre </a:t>
          </a:r>
          <a:endParaRPr lang="pl-PL" sz="900" b="1" kern="1200" dirty="0"/>
        </a:p>
      </dsp:txBody>
      <dsp:txXfrm>
        <a:off x="5615589" y="1805983"/>
        <a:ext cx="794872" cy="682353"/>
      </dsp:txXfrm>
    </dsp:sp>
    <dsp:sp modelId="{1ED60C87-B823-4036-9F72-D8CEF91DFA75}">
      <dsp:nvSpPr>
        <dsp:cNvPr id="0" name=""/>
        <dsp:cNvSpPr/>
      </dsp:nvSpPr>
      <dsp:spPr>
        <a:xfrm>
          <a:off x="5665134" y="2518890"/>
          <a:ext cx="134146" cy="115788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4891419"/>
              <a:satOff val="-7339"/>
              <a:lumOff val="-1193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20596F01-62A6-470C-BCA8-33152365A32E}">
      <dsp:nvSpPr>
        <dsp:cNvPr id="0" name=""/>
        <dsp:cNvSpPr/>
      </dsp:nvSpPr>
      <dsp:spPr>
        <a:xfrm>
          <a:off x="4446505" y="2194198"/>
          <a:ext cx="1151556" cy="988547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  <a:ln w="9525" cap="flat" cmpd="sng" algn="ctr">
          <a:solidFill>
            <a:schemeClr val="accent3">
              <a:hueOff val="5113756"/>
              <a:satOff val="-7673"/>
              <a:lumOff val="-1248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B494E758-4B9F-4A2C-809C-8087558BC228}">
      <dsp:nvSpPr>
        <dsp:cNvPr id="0" name=""/>
        <dsp:cNvSpPr/>
      </dsp:nvSpPr>
      <dsp:spPr>
        <a:xfrm>
          <a:off x="5451793" y="2627924"/>
          <a:ext cx="134146" cy="115788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5380561"/>
              <a:satOff val="-8073"/>
              <a:lumOff val="-1313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014BF680-C8E1-4CE7-8EA0-143C7CFE2BF4}">
      <dsp:nvSpPr>
        <dsp:cNvPr id="0" name=""/>
        <dsp:cNvSpPr/>
      </dsp:nvSpPr>
      <dsp:spPr>
        <a:xfrm>
          <a:off x="2465020" y="2187927"/>
          <a:ext cx="1151556" cy="988547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3">
                <a:hueOff val="6136507"/>
                <a:satOff val="-9207"/>
                <a:lumOff val="-1497"/>
                <a:alphaOff val="0"/>
                <a:shade val="51000"/>
                <a:satMod val="130000"/>
              </a:schemeClr>
            </a:gs>
            <a:gs pos="80000">
              <a:schemeClr val="accent3">
                <a:hueOff val="6136507"/>
                <a:satOff val="-9207"/>
                <a:lumOff val="-1497"/>
                <a:alphaOff val="0"/>
                <a:shade val="93000"/>
                <a:satMod val="130000"/>
              </a:schemeClr>
            </a:gs>
            <a:gs pos="100000">
              <a:schemeClr val="accent3">
                <a:hueOff val="6136507"/>
                <a:satOff val="-9207"/>
                <a:lumOff val="-1497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6136507"/>
              <a:satOff val="-9207"/>
              <a:lumOff val="-1497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11430" rIns="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900" b="1" kern="1200" dirty="0" err="1" smtClean="0"/>
            <a:t>Medical</a:t>
          </a:r>
          <a:r>
            <a:rPr lang="pl-PL" sz="900" b="1" kern="1200" dirty="0" smtClean="0"/>
            <a:t> </a:t>
          </a:r>
          <a:r>
            <a:rPr lang="pl-PL" sz="900" b="1" kern="1200" dirty="0" err="1" smtClean="0"/>
            <a:t>University</a:t>
          </a:r>
          <a:r>
            <a:rPr lang="pl-PL" sz="900" b="1" kern="1200" dirty="0" smtClean="0"/>
            <a:t> of Białystok</a:t>
          </a:r>
          <a:endParaRPr lang="pl-PL" sz="900" b="1" kern="1200" dirty="0"/>
        </a:p>
      </dsp:txBody>
      <dsp:txXfrm>
        <a:off x="2643362" y="2341024"/>
        <a:ext cx="794872" cy="682353"/>
      </dsp:txXfrm>
    </dsp:sp>
    <dsp:sp modelId="{2AEE7703-1FA2-481E-9789-3C5EEA746048}">
      <dsp:nvSpPr>
        <dsp:cNvPr id="0" name=""/>
        <dsp:cNvSpPr/>
      </dsp:nvSpPr>
      <dsp:spPr>
        <a:xfrm>
          <a:off x="2497344" y="2625994"/>
          <a:ext cx="134146" cy="115788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5869703"/>
              <a:satOff val="-8807"/>
              <a:lumOff val="-1432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D9FC359E-7769-43A7-9FF4-9D3C560E8E43}">
      <dsp:nvSpPr>
        <dsp:cNvPr id="0" name=""/>
        <dsp:cNvSpPr/>
      </dsp:nvSpPr>
      <dsp:spPr>
        <a:xfrm>
          <a:off x="1474277" y="2737441"/>
          <a:ext cx="1151556" cy="988547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  <a:ln w="9525" cap="flat" cmpd="sng" algn="ctr">
          <a:solidFill>
            <a:schemeClr val="accent3">
              <a:hueOff val="6136507"/>
              <a:satOff val="-9207"/>
              <a:lumOff val="-1497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12BA1306-3FE5-4E6D-BEE7-5777E8E7A5E7}">
      <dsp:nvSpPr>
        <dsp:cNvPr id="0" name=""/>
        <dsp:cNvSpPr/>
      </dsp:nvSpPr>
      <dsp:spPr>
        <a:xfrm>
          <a:off x="2258144" y="2751432"/>
          <a:ext cx="134146" cy="115788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6358845"/>
              <a:satOff val="-9541"/>
              <a:lumOff val="-1552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7A690656-A89A-4734-94EF-964BD444DDB6}">
      <dsp:nvSpPr>
        <dsp:cNvPr id="0" name=""/>
        <dsp:cNvSpPr/>
      </dsp:nvSpPr>
      <dsp:spPr>
        <a:xfrm>
          <a:off x="6423141" y="2206742"/>
          <a:ext cx="1151556" cy="988547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3">
                <a:hueOff val="7159259"/>
                <a:satOff val="-10742"/>
                <a:lumOff val="-1747"/>
                <a:alphaOff val="0"/>
                <a:shade val="51000"/>
                <a:satMod val="130000"/>
              </a:schemeClr>
            </a:gs>
            <a:gs pos="80000">
              <a:schemeClr val="accent3">
                <a:hueOff val="7159259"/>
                <a:satOff val="-10742"/>
                <a:lumOff val="-1747"/>
                <a:alphaOff val="0"/>
                <a:shade val="93000"/>
                <a:satMod val="130000"/>
              </a:schemeClr>
            </a:gs>
            <a:gs pos="100000">
              <a:schemeClr val="accent3">
                <a:hueOff val="7159259"/>
                <a:satOff val="-10742"/>
                <a:lumOff val="-1747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7159259"/>
              <a:satOff val="-10742"/>
              <a:lumOff val="-1747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11430" rIns="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900" b="1" kern="1200" dirty="0" smtClean="0"/>
            <a:t>Nencki </a:t>
          </a:r>
          <a:r>
            <a:rPr lang="pl-PL" sz="900" b="1" kern="1200" dirty="0" err="1" smtClean="0"/>
            <a:t>Institute</a:t>
          </a:r>
          <a:r>
            <a:rPr lang="pl-PL" sz="900" b="1" kern="1200" dirty="0" smtClean="0"/>
            <a:t> of </a:t>
          </a:r>
          <a:r>
            <a:rPr lang="pl-PL" sz="900" b="1" kern="1200" dirty="0" err="1" smtClean="0"/>
            <a:t>Experimental</a:t>
          </a:r>
          <a:r>
            <a:rPr lang="pl-PL" sz="900" b="1" kern="1200" dirty="0" smtClean="0"/>
            <a:t> </a:t>
          </a:r>
          <a:r>
            <a:rPr lang="pl-PL" sz="900" b="1" kern="1200" dirty="0" err="1" smtClean="0"/>
            <a:t>Biology</a:t>
          </a:r>
          <a:r>
            <a:rPr lang="pl-PL" sz="900" b="1" kern="1200" dirty="0" smtClean="0"/>
            <a:t> </a:t>
          </a:r>
          <a:endParaRPr lang="pl-PL" sz="900" b="1" kern="1200" dirty="0"/>
        </a:p>
      </dsp:txBody>
      <dsp:txXfrm>
        <a:off x="6601483" y="2359839"/>
        <a:ext cx="794872" cy="682353"/>
      </dsp:txXfrm>
    </dsp:sp>
    <dsp:sp modelId="{FCC43E05-ADE5-40AD-925C-9394DE3C8023}">
      <dsp:nvSpPr>
        <dsp:cNvPr id="0" name=""/>
        <dsp:cNvSpPr/>
      </dsp:nvSpPr>
      <dsp:spPr>
        <a:xfrm>
          <a:off x="6651028" y="3072746"/>
          <a:ext cx="134146" cy="115788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6847986"/>
              <a:satOff val="-10275"/>
              <a:lumOff val="-1671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D5BA04A6-D617-41D5-9613-C4F54F027768}">
      <dsp:nvSpPr>
        <dsp:cNvPr id="0" name=""/>
        <dsp:cNvSpPr/>
      </dsp:nvSpPr>
      <dsp:spPr>
        <a:xfrm>
          <a:off x="5432399" y="2748055"/>
          <a:ext cx="1151556" cy="988547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  <a:ln w="9525" cap="flat" cmpd="sng" algn="ctr">
          <a:solidFill>
            <a:schemeClr val="accent3">
              <a:hueOff val="7159259"/>
              <a:satOff val="-10742"/>
              <a:lumOff val="-1747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0235284E-0B41-45B3-AD41-813D3D88BE1B}">
      <dsp:nvSpPr>
        <dsp:cNvPr id="0" name=""/>
        <dsp:cNvSpPr/>
      </dsp:nvSpPr>
      <dsp:spPr>
        <a:xfrm>
          <a:off x="6437687" y="3181781"/>
          <a:ext cx="134146" cy="115788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7337129"/>
              <a:satOff val="-11009"/>
              <a:lumOff val="-179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17936C47-9D86-4ED5-AD21-670AC1888D4D}">
      <dsp:nvSpPr>
        <dsp:cNvPr id="0" name=""/>
        <dsp:cNvSpPr/>
      </dsp:nvSpPr>
      <dsp:spPr>
        <a:xfrm>
          <a:off x="6427182" y="21227"/>
          <a:ext cx="1151556" cy="988547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3">
                <a:hueOff val="8182010"/>
                <a:satOff val="-12276"/>
                <a:lumOff val="-1996"/>
                <a:alphaOff val="0"/>
                <a:shade val="51000"/>
                <a:satMod val="130000"/>
              </a:schemeClr>
            </a:gs>
            <a:gs pos="80000">
              <a:schemeClr val="accent3">
                <a:hueOff val="8182010"/>
                <a:satOff val="-12276"/>
                <a:lumOff val="-1996"/>
                <a:alphaOff val="0"/>
                <a:shade val="93000"/>
                <a:satMod val="130000"/>
              </a:schemeClr>
            </a:gs>
            <a:gs pos="100000">
              <a:schemeClr val="accent3">
                <a:hueOff val="8182010"/>
                <a:satOff val="-12276"/>
                <a:lumOff val="-1996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8182010"/>
              <a:satOff val="-12276"/>
              <a:lumOff val="-1996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11430" rIns="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900" b="1" kern="1200" dirty="0" err="1" smtClean="0"/>
            <a:t>Institute</a:t>
          </a:r>
          <a:r>
            <a:rPr lang="pl-PL" sz="900" b="1" kern="1200" dirty="0" smtClean="0"/>
            <a:t> of </a:t>
          </a:r>
          <a:r>
            <a:rPr lang="pl-PL" sz="900" b="1" kern="1200" dirty="0" err="1" smtClean="0"/>
            <a:t>Nuclear</a:t>
          </a:r>
          <a:r>
            <a:rPr lang="pl-PL" sz="900" b="1" kern="1200" dirty="0" smtClean="0"/>
            <a:t> </a:t>
          </a:r>
          <a:r>
            <a:rPr lang="pl-PL" sz="900" b="1" kern="1200" dirty="0" err="1" smtClean="0"/>
            <a:t>Physics</a:t>
          </a:r>
          <a:r>
            <a:rPr lang="pl-PL" sz="900" b="1" kern="1200" dirty="0" smtClean="0"/>
            <a:t> </a:t>
          </a:r>
          <a:endParaRPr lang="pl-PL" sz="900" b="1" kern="1200" dirty="0"/>
        </a:p>
      </dsp:txBody>
      <dsp:txXfrm>
        <a:off x="6605524" y="174324"/>
        <a:ext cx="794872" cy="682353"/>
      </dsp:txXfrm>
    </dsp:sp>
    <dsp:sp modelId="{68AE6BA3-4D43-47D2-A557-7CCDB0F577FB}">
      <dsp:nvSpPr>
        <dsp:cNvPr id="0" name=""/>
        <dsp:cNvSpPr/>
      </dsp:nvSpPr>
      <dsp:spPr>
        <a:xfrm>
          <a:off x="7223170" y="890609"/>
          <a:ext cx="134146" cy="115788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7826270"/>
              <a:satOff val="-11743"/>
              <a:lumOff val="-191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EC63E00C-9BF5-4C34-95D9-374E120E50DF}">
      <dsp:nvSpPr>
        <dsp:cNvPr id="0" name=""/>
        <dsp:cNvSpPr/>
      </dsp:nvSpPr>
      <dsp:spPr>
        <a:xfrm>
          <a:off x="6427182" y="1112538"/>
          <a:ext cx="1151556" cy="988547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  <a:ln w="9525" cap="flat" cmpd="sng" algn="ctr">
          <a:solidFill>
            <a:schemeClr val="accent3">
              <a:hueOff val="8182010"/>
              <a:satOff val="-12276"/>
              <a:lumOff val="-1996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CFC5ED74-45E4-41A9-8B4B-164CE4249CD5}">
      <dsp:nvSpPr>
        <dsp:cNvPr id="0" name=""/>
        <dsp:cNvSpPr/>
      </dsp:nvSpPr>
      <dsp:spPr>
        <a:xfrm>
          <a:off x="7223170" y="1118327"/>
          <a:ext cx="134146" cy="115788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8315413"/>
              <a:satOff val="-12477"/>
              <a:lumOff val="-2029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DE7FFBCF-0C4B-4B9E-872F-1F869F710C9E}">
      <dsp:nvSpPr>
        <dsp:cNvPr id="0" name=""/>
        <dsp:cNvSpPr/>
      </dsp:nvSpPr>
      <dsp:spPr>
        <a:xfrm>
          <a:off x="3451722" y="2741783"/>
          <a:ext cx="1151556" cy="988547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3">
                <a:hueOff val="9204761"/>
                <a:satOff val="-13811"/>
                <a:lumOff val="-2246"/>
                <a:alphaOff val="0"/>
                <a:shade val="51000"/>
                <a:satMod val="130000"/>
              </a:schemeClr>
            </a:gs>
            <a:gs pos="80000">
              <a:schemeClr val="accent3">
                <a:hueOff val="9204761"/>
                <a:satOff val="-13811"/>
                <a:lumOff val="-2246"/>
                <a:alphaOff val="0"/>
                <a:shade val="93000"/>
                <a:satMod val="130000"/>
              </a:schemeClr>
            </a:gs>
            <a:gs pos="100000">
              <a:schemeClr val="accent3">
                <a:hueOff val="9204761"/>
                <a:satOff val="-13811"/>
                <a:lumOff val="-2246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9204761"/>
              <a:satOff val="-13811"/>
              <a:lumOff val="-2246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11430" rIns="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900" b="1" kern="1200" dirty="0" smtClean="0"/>
            <a:t>Warsaw </a:t>
          </a:r>
          <a:r>
            <a:rPr lang="pl-PL" sz="900" b="1" kern="1200" dirty="0" err="1" smtClean="0"/>
            <a:t>University</a:t>
          </a:r>
          <a:r>
            <a:rPr lang="pl-PL" sz="900" b="1" kern="1200" dirty="0" smtClean="0"/>
            <a:t> of Technology</a:t>
          </a:r>
          <a:endParaRPr lang="pl-PL" sz="900" b="1" kern="1200" dirty="0"/>
        </a:p>
      </dsp:txBody>
      <dsp:txXfrm>
        <a:off x="3630064" y="2894880"/>
        <a:ext cx="794872" cy="682353"/>
      </dsp:txXfrm>
    </dsp:sp>
    <dsp:sp modelId="{6DC88639-A9F9-4812-AC98-3A65A7CA8D3B}">
      <dsp:nvSpPr>
        <dsp:cNvPr id="0" name=""/>
        <dsp:cNvSpPr/>
      </dsp:nvSpPr>
      <dsp:spPr>
        <a:xfrm>
          <a:off x="3679609" y="3607788"/>
          <a:ext cx="134146" cy="115788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8804554"/>
              <a:satOff val="-13210"/>
              <a:lumOff val="-2148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E54FB648-FAC8-4BFA-8121-A84CEF2F1CB0}">
      <dsp:nvSpPr>
        <dsp:cNvPr id="0" name=""/>
        <dsp:cNvSpPr/>
      </dsp:nvSpPr>
      <dsp:spPr>
        <a:xfrm>
          <a:off x="2460979" y="3283096"/>
          <a:ext cx="1151556" cy="988547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  <a:ln w="9525" cap="flat" cmpd="sng" algn="ctr">
          <a:solidFill>
            <a:schemeClr val="accent3">
              <a:hueOff val="9204761"/>
              <a:satOff val="-13811"/>
              <a:lumOff val="-2246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6D391FAE-DC3E-4A55-85C3-B8CD91D60101}">
      <dsp:nvSpPr>
        <dsp:cNvPr id="0" name=""/>
        <dsp:cNvSpPr/>
      </dsp:nvSpPr>
      <dsp:spPr>
        <a:xfrm>
          <a:off x="3466268" y="3716822"/>
          <a:ext cx="134146" cy="115788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9293696"/>
              <a:satOff val="-13944"/>
              <a:lumOff val="-2268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811BD516-231B-4B65-887B-3E77637FABFF}">
      <dsp:nvSpPr>
        <dsp:cNvPr id="0" name=""/>
        <dsp:cNvSpPr/>
      </dsp:nvSpPr>
      <dsp:spPr>
        <a:xfrm>
          <a:off x="5429974" y="3835988"/>
          <a:ext cx="1151556" cy="988547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3">
                <a:hueOff val="10227513"/>
                <a:satOff val="-15345"/>
                <a:lumOff val="-2495"/>
                <a:alphaOff val="0"/>
                <a:shade val="51000"/>
                <a:satMod val="130000"/>
              </a:schemeClr>
            </a:gs>
            <a:gs pos="80000">
              <a:schemeClr val="accent3">
                <a:hueOff val="10227513"/>
                <a:satOff val="-15345"/>
                <a:lumOff val="-2495"/>
                <a:alphaOff val="0"/>
                <a:shade val="93000"/>
                <a:satMod val="130000"/>
              </a:schemeClr>
            </a:gs>
            <a:gs pos="100000">
              <a:schemeClr val="accent3">
                <a:hueOff val="10227513"/>
                <a:satOff val="-15345"/>
                <a:lumOff val="-2495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10227513"/>
              <a:satOff val="-15345"/>
              <a:lumOff val="-2495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11430" rIns="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900" b="1" kern="1200" dirty="0" smtClean="0"/>
            <a:t>AGH </a:t>
          </a:r>
          <a:r>
            <a:rPr lang="pl-PL" sz="900" b="1" kern="1200" dirty="0" err="1" smtClean="0"/>
            <a:t>University</a:t>
          </a:r>
          <a:r>
            <a:rPr lang="pl-PL" sz="900" b="1" kern="1200" dirty="0" smtClean="0"/>
            <a:t> of </a:t>
          </a:r>
          <a:r>
            <a:rPr lang="pl-PL" sz="900" b="1" kern="1200" dirty="0" err="1" smtClean="0"/>
            <a:t>Sciance</a:t>
          </a:r>
          <a:r>
            <a:rPr lang="pl-PL" sz="900" b="1" kern="1200" dirty="0" smtClean="0"/>
            <a:t> and Technology</a:t>
          </a:r>
          <a:endParaRPr lang="pl-PL" sz="900" b="1" kern="1200" dirty="0"/>
        </a:p>
      </dsp:txBody>
      <dsp:txXfrm>
        <a:off x="5608316" y="3989085"/>
        <a:ext cx="794872" cy="682353"/>
      </dsp:txXfrm>
    </dsp:sp>
    <dsp:sp modelId="{EB374F4A-6BCA-44E4-9791-7A46EEB7707D}">
      <dsp:nvSpPr>
        <dsp:cNvPr id="0" name=""/>
        <dsp:cNvSpPr/>
      </dsp:nvSpPr>
      <dsp:spPr>
        <a:xfrm>
          <a:off x="5457450" y="4275986"/>
          <a:ext cx="134146" cy="115788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9782837"/>
              <a:satOff val="-14678"/>
              <a:lumOff val="-2387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CBD68518-5A4D-4578-B226-5ED52C17FE70}">
      <dsp:nvSpPr>
        <dsp:cNvPr id="0" name=""/>
        <dsp:cNvSpPr/>
      </dsp:nvSpPr>
      <dsp:spPr>
        <a:xfrm>
          <a:off x="4439232" y="3288403"/>
          <a:ext cx="1151556" cy="988547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  <a:ln w="9525" cap="flat" cmpd="sng" algn="ctr">
          <a:solidFill>
            <a:schemeClr val="accent3">
              <a:hueOff val="10227513"/>
              <a:satOff val="-15345"/>
              <a:lumOff val="-2495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D32A7F15-625B-4489-8430-B43C6671531A}">
      <dsp:nvSpPr>
        <dsp:cNvPr id="0" name=""/>
        <dsp:cNvSpPr/>
      </dsp:nvSpPr>
      <dsp:spPr>
        <a:xfrm>
          <a:off x="5231179" y="4143793"/>
          <a:ext cx="134146" cy="115788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10271980"/>
              <a:satOff val="-15412"/>
              <a:lumOff val="-2506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B719DC8F-614A-4F44-86B6-EAC6E7AACBCE}">
      <dsp:nvSpPr>
        <dsp:cNvPr id="0" name=""/>
        <dsp:cNvSpPr/>
      </dsp:nvSpPr>
      <dsp:spPr>
        <a:xfrm>
          <a:off x="6423949" y="3299982"/>
          <a:ext cx="1151556" cy="988547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3">
                <a:hueOff val="11250264"/>
                <a:satOff val="-16880"/>
                <a:lumOff val="-2745"/>
                <a:alphaOff val="0"/>
                <a:shade val="51000"/>
                <a:satMod val="130000"/>
              </a:schemeClr>
            </a:gs>
            <a:gs pos="80000">
              <a:schemeClr val="accent3">
                <a:hueOff val="11250264"/>
                <a:satOff val="-16880"/>
                <a:lumOff val="-2745"/>
                <a:alphaOff val="0"/>
                <a:shade val="93000"/>
                <a:satMod val="130000"/>
              </a:schemeClr>
            </a:gs>
            <a:gs pos="100000">
              <a:schemeClr val="accent3">
                <a:hueOff val="11250264"/>
                <a:satOff val="-16880"/>
                <a:lumOff val="-2745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11250264"/>
              <a:satOff val="-16880"/>
              <a:lumOff val="-2745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11430" rIns="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900" b="1" kern="1200" dirty="0" err="1" smtClean="0"/>
            <a:t>Jagiellonian</a:t>
          </a:r>
          <a:r>
            <a:rPr lang="pl-PL" sz="900" b="1" kern="1200" dirty="0" smtClean="0"/>
            <a:t> </a:t>
          </a:r>
          <a:r>
            <a:rPr lang="pl-PL" sz="900" b="1" kern="1200" dirty="0" err="1" smtClean="0"/>
            <a:t>University</a:t>
          </a:r>
          <a:endParaRPr lang="pl-PL" sz="900" b="1" kern="1200" dirty="0"/>
        </a:p>
      </dsp:txBody>
      <dsp:txXfrm>
        <a:off x="6602291" y="3453079"/>
        <a:ext cx="794872" cy="682353"/>
      </dsp:txXfrm>
    </dsp:sp>
    <dsp:sp modelId="{B209492E-D159-4216-9605-D0EC18784090}">
      <dsp:nvSpPr>
        <dsp:cNvPr id="0" name=""/>
        <dsp:cNvSpPr/>
      </dsp:nvSpPr>
      <dsp:spPr>
        <a:xfrm>
          <a:off x="7429238" y="3733708"/>
          <a:ext cx="134146" cy="115788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10761122"/>
              <a:satOff val="-16146"/>
              <a:lumOff val="-2626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93D1B21E-0867-4BF4-8F3C-E6AD87FED600}">
      <dsp:nvSpPr>
        <dsp:cNvPr id="0" name=""/>
        <dsp:cNvSpPr/>
      </dsp:nvSpPr>
      <dsp:spPr>
        <a:xfrm>
          <a:off x="7413884" y="2758669"/>
          <a:ext cx="1151556" cy="988547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000" r="-7000"/>
          </a:stretch>
        </a:blipFill>
        <a:ln w="9525" cap="flat" cmpd="sng" algn="ctr">
          <a:solidFill>
            <a:schemeClr val="accent3">
              <a:hueOff val="11250264"/>
              <a:satOff val="-16880"/>
              <a:lumOff val="-2745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6247D9CE-92E3-44E7-8CAC-DA30348F3B7D}">
      <dsp:nvSpPr>
        <dsp:cNvPr id="0" name=""/>
        <dsp:cNvSpPr/>
      </dsp:nvSpPr>
      <dsp:spPr>
        <a:xfrm>
          <a:off x="7642579" y="3624673"/>
          <a:ext cx="134146" cy="115788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11250264"/>
              <a:satOff val="-16880"/>
              <a:lumOff val="-2745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exagonCluster">
  <dgm:title val=""/>
  <dgm:desc val=""/>
  <dgm:catLst>
    <dgm:cat type="picture" pri="21000"/>
    <dgm:cat type="relationship" pri="3200"/>
    <dgm:cat type="pictureconvert" pri="21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clrData>
  <dgm:layoutNode name="Name0">
    <dgm:varLst>
      <dgm:chMax val="21"/>
      <dgm:chPref val="21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alg type="composite">
          <dgm:param type="ar" val="1.3871"/>
        </dgm:alg>
        <dgm:constrLst>
          <dgm:constr type="primFontSz" for="des" ptType="node" op="equ" val="65"/>
          <dgm:constr type="l" for="ch" forName="text1" refType="w" fact="0.4525"/>
          <dgm:constr type="t" for="ch" forName="text1" refType="h" fact="0.346"/>
          <dgm:constr type="w" for="ch" forName="text1" refType="w" fact="0.5475"/>
          <dgm:constr type="h" for="ch" forName="text1" refType="h" fact="0.654"/>
          <dgm:constr type="l" for="ch" forName="textaccent1" refType="w" fact="0.4652"/>
          <dgm:constr type="t" for="ch" forName="textaccent1" refType="h" fact="0.6348"/>
          <dgm:constr type="w" for="ch" forName="textaccent1" refType="w" fact="0.0639"/>
          <dgm:constr type="h" for="ch" forName="textaccent1" refType="h" fact="0.0765"/>
          <dgm:constr type="l" for="ch" forName="image1" refType="w" fact="0"/>
          <dgm:constr type="t" for="ch" forName="image1" refType="h" fact="0"/>
          <dgm:constr type="w" for="ch" forName="image1" refType="w" fact="0.5468"/>
          <dgm:constr type="h" for="ch" forName="image1" refType="h" fact="0.6538"/>
          <dgm:constr type="l" for="ch" forName="imageaccent1" refType="w" fact="0.3702"/>
          <dgm:constr type="t" for="ch" forName="imageaccent1" refType="h" fact="0.5633"/>
          <dgm:constr type="w" for="ch" forName="imageaccent1" refType="w" fact="0.0639"/>
          <dgm:constr type="h" for="ch" forName="imageaccent1" refType="h" fact="0.0765"/>
        </dgm:constrLst>
      </dgm:if>
      <dgm:if name="Name3" axis="ch" ptType="node" func="cnt" op="equ" val="2">
        <dgm:alg type="composite">
          <dgm:param type="ar" val="2.6443"/>
        </dgm:alg>
        <dgm:constrLst>
          <dgm:constr type="primFontSz" for="des" ptType="node" op="equ" val="65"/>
          <dgm:constr type="l" for="ch" forName="text1" refType="w" fact="0.2383"/>
          <dgm:constr type="t" for="ch" forName="text1" refType="h" fact="0.3501"/>
          <dgm:constr type="w" for="ch" forName="text1" refType="w" fact="0.285"/>
          <dgm:constr type="h" for="ch" forName="text1" refType="h" fact="0.6499"/>
          <dgm:constr type="l" for="ch" forName="textaccent1" refType="w" fact="0.2472"/>
          <dgm:constr type="t" for="ch" forName="textaccent1" refType="h" fact="0.6371"/>
          <dgm:constr type="w" for="ch" forName="textaccent1" refType="w" fact="0.0333"/>
          <dgm:constr type="h" for="ch" forName="textaccent1" refType="h" fact="0.076"/>
          <dgm:constr type="l" for="ch" forName="image1" refType="w" fact="0"/>
          <dgm:constr type="t" for="ch" forName="image1" refType="h" fact="0"/>
          <dgm:constr type="w" for="ch" forName="image1" refType="w" fact="0.285"/>
          <dgm:constr type="h" for="ch" forName="image1" refType="h" fact="0.6499"/>
          <dgm:constr type="l" for="ch" forName="imageaccent1" refType="w" fact="0.1942"/>
          <dgm:constr type="t" for="ch" forName="imageaccent1" refType="h" fact="0.5602"/>
          <dgm:constr type="w" for="ch" forName="imageaccent1" refType="w" fact="0.0333"/>
          <dgm:constr type="h" for="ch" forName="imageaccent1" refType="h" fact="0.076"/>
          <dgm:constr type="l" for="ch" forName="text2" refType="w" fact="0.4767"/>
          <dgm:constr type="t" for="ch" forName="text2" refType="h" fact="0"/>
          <dgm:constr type="w" for="ch" forName="text2" refType="w" fact="0.285"/>
          <dgm:constr type="h" for="ch" forName="text2" refType="h" fact="0.6499"/>
          <dgm:constr type="l" for="ch" forName="textaccent2" refType="w" fact="0.6709"/>
          <dgm:constr type="t" for="ch" forName="textaccent2" refType="h" fact="0.5602"/>
          <dgm:constr type="w" for="ch" forName="textaccent2" refType="w" fact="0.0333"/>
          <dgm:constr type="h" for="ch" forName="textaccent2" refType="h" fact="0.076"/>
          <dgm:constr type="l" for="ch" forName="image2" refType="w" fact="0.715"/>
          <dgm:constr type="t" for="ch" forName="image2" refType="h" fact="0.3501"/>
          <dgm:constr type="w" for="ch" forName="image2" refType="w" fact="0.285"/>
          <dgm:constr type="h" for="ch" forName="image2" refType="h" fact="0.6499"/>
          <dgm:constr type="l" for="ch" forName="imageaccent2" refType="w" fact="0.7239"/>
          <dgm:constr type="t" for="ch" forName="imageaccent2" refType="h" fact="0.6371"/>
          <dgm:constr type="w" for="ch" forName="imageaccent2" refType="w" fact="0.0333"/>
          <dgm:constr type="h" for="ch" forName="imageaccent2" refType="h" fact="0.076"/>
        </dgm:constrLst>
      </dgm:if>
      <dgm:if name="Name4" axis="ch" ptType="node" func="cnt" op="equ" val="3">
        <dgm:alg type="composite">
          <dgm:param type="ar" val="1.5623"/>
        </dgm:alg>
        <dgm:constrLst>
          <dgm:constr type="primFontSz" for="des" ptType="node" op="equ" val="65"/>
          <dgm:constr type="l" for="ch" forName="text1" refType="w" fact="0.2402"/>
          <dgm:constr type="t" for="ch" forName="text1" refType="h" fact="0.6215"/>
          <dgm:constr type="w" for="ch" forName="text1" refType="w" fact="0.281"/>
          <dgm:constr type="h" for="ch" forName="text1" refType="h" fact="0.3785"/>
          <dgm:constr type="l" for="ch" forName="textaccent1" refType="w" fact="0.2475"/>
          <dgm:constr type="t" for="ch" forName="textaccent1" refType="h" fact="0.7886"/>
          <dgm:constr type="w" for="ch" forName="textaccent1" refType="w" fact="0.0329"/>
          <dgm:constr type="h" for="ch" forName="textaccent1" refType="h" fact="0.0443"/>
          <dgm:constr type="l" for="ch" forName="image1" refType="w" fact="0"/>
          <dgm:constr type="t" for="ch" forName="image1" refType="h" fact="0.4182"/>
          <dgm:constr type="w" for="ch" forName="image1" refType="w" fact="0.281"/>
          <dgm:constr type="h" for="ch" forName="image1" refType="h" fact="0.3785"/>
          <dgm:constr type="l" for="ch" forName="imageaccent1" refType="w" fact="0.1913"/>
          <dgm:constr type="t" for="ch" forName="imageaccent1" refType="h" fact="0.7467"/>
          <dgm:constr type="w" for="ch" forName="imageaccent1" refType="w" fact="0.0329"/>
          <dgm:constr type="h" for="ch" forName="imageaccent1" refType="h" fact="0.0443"/>
          <dgm:constr type="l" for="ch" forName="text2" refType="w" fact="0.4796"/>
          <dgm:constr type="t" for="ch" forName="text2" refType="h" fact="0.4137"/>
          <dgm:constr type="w" for="ch" forName="text2" refType="w" fact="0.281"/>
          <dgm:constr type="h" for="ch" forName="text2" refType="h" fact="0.3785"/>
          <dgm:constr type="l" for="ch" forName="textaccent2" refType="w" fact="0.6717"/>
          <dgm:constr type="t" for="ch" forName="textaccent2" refType="h" fact="0.7418"/>
          <dgm:constr type="w" for="ch" forName="textaccent2" refType="w" fact="0.0329"/>
          <dgm:constr type="h" for="ch" forName="textaccent2" refType="h" fact="0.0443"/>
          <dgm:constr type="l" for="ch" forName="image2" refType="w" fact="0.719"/>
          <dgm:constr type="t" for="ch" forName="image2" refType="h" fact="0.6215"/>
          <dgm:constr type="w" for="ch" forName="image2" refType="w" fact="0.281"/>
          <dgm:constr type="h" for="ch" forName="image2" refType="h" fact="0.3785"/>
          <dgm:constr type="l" for="ch" forName="imageaccent2" refType="w" fact="0.7263"/>
          <dgm:constr type="t" for="ch" forName="imageaccent2" refType="h" fact="0.7886"/>
          <dgm:constr type="w" for="ch" forName="imageaccent2" refType="w" fact="0.0329"/>
          <dgm:constr type="h" for="ch" forName="imageaccent2" refType="h" fact="0.0443"/>
          <dgm:constr type="l" for="ch" forName="text3" refType="w" fact="0.2402"/>
          <dgm:constr type="t" for="ch" forName="text3" refType="h" fact="0.2068"/>
          <dgm:constr type="w" for="ch" forName="text3" refType="w" fact="0.281"/>
          <dgm:constr type="h" for="ch" forName="text3" refType="h" fact="0.3785"/>
          <dgm:constr type="l" for="ch" forName="textaccent3" refType="w" fact="0.4307"/>
          <dgm:constr type="t" for="ch" forName="textaccent3" refType="h" fact="0.215"/>
          <dgm:constr type="w" for="ch" forName="textaccent3" refType="w" fact="0.0329"/>
          <dgm:constr type="h" for="ch" forName="textaccent3" refType="h" fact="0.0443"/>
          <dgm:constr type="l" for="ch" forName="image3" refType="w" fact="0.4796"/>
          <dgm:constr type="t" for="ch" forName="image3" refType="h" fact="0"/>
          <dgm:constr type="w" for="ch" forName="image3" refType="w" fact="0.281"/>
          <dgm:constr type="h" for="ch" forName="image3" refType="h" fact="0.3785"/>
          <dgm:constr type="l" for="ch" forName="imageaccent3" refType="w" fact="0.4879"/>
          <dgm:constr type="t" for="ch" forName="imageaccent3" refType="h" fact="0.1662"/>
          <dgm:constr type="w" for="ch" forName="imageaccent3" refType="w" fact="0.0329"/>
          <dgm:constr type="h" for="ch" forName="imageaccent3" refType="h" fact="0.0443"/>
        </dgm:constrLst>
      </dgm:if>
      <dgm:if name="Name5" axis="ch" ptType="node" func="cnt" op="equ" val="4">
        <dgm:alg type="composite">
          <dgm:param type="ar" val="1.943"/>
        </dgm:alg>
        <dgm:constrLst>
          <dgm:constr type="primFontSz" for="des" ptType="node" op="equ" val="65"/>
          <dgm:constr type="l" for="ch" forName="image2" refType="w" fact="0.5787"/>
          <dgm:constr type="t" for="ch" forName="image2" refType="h" fact="0.6208"/>
          <dgm:constr type="w" for="ch" forName="image2" refType="w" fact="0.227"/>
          <dgm:constr type="h" for="ch" forName="image2" refType="h" fact="0.3786"/>
          <dgm:constr type="l" for="ch" forName="text4" refType="w" fact="0.5787"/>
          <dgm:constr type="t" for="ch" forName="text4" refType="h" fact="0.2081"/>
          <dgm:constr type="w" for="ch" forName="text4" refType="w" fact="0.227"/>
          <dgm:constr type="h" for="ch" forName="text4" refType="h" fact="0.3786"/>
          <dgm:constr type="l" for="ch" forName="text2" refType="w" fact="0.3852"/>
          <dgm:constr type="t" for="ch" forName="text2" refType="h" fact="0.4127"/>
          <dgm:constr type="w" for="ch" forName="text2" refType="w" fact="0.227"/>
          <dgm:constr type="h" for="ch" forName="text2" refType="h" fact="0.3786"/>
          <dgm:constr type="l" for="ch" forName="image3" refType="w" fact="0.3852"/>
          <dgm:constr type="t" for="ch" forName="image3" refType="h" fact="0"/>
          <dgm:constr type="w" for="ch" forName="image3" refType="w" fact="0.227"/>
          <dgm:constr type="h" for="ch" forName="image3" refType="h" fact="0.3786"/>
          <dgm:constr type="l" for="ch" forName="text1" refType="w" fact="0.1927"/>
          <dgm:constr type="t" for="ch" forName="text1" refType="h" fact="0.6214"/>
          <dgm:constr type="w" for="ch" forName="text1" refType="w" fact="0.227"/>
          <dgm:constr type="h" for="ch" forName="text1" refType="h" fact="0.3786"/>
          <dgm:constr type="l" for="ch" forName="textaccent1" refType="w" fact="0.1998"/>
          <dgm:constr type="t" for="ch" forName="textaccent1" refType="h" fact="0.7887"/>
          <dgm:constr type="w" for="ch" forName="textaccent1" refType="w" fact="0.0265"/>
          <dgm:constr type="h" for="ch" forName="textaccent1" refType="h" fact="0.0444"/>
          <dgm:constr type="l" for="ch" forName="image1" refType="w" fact="0"/>
          <dgm:constr type="t" for="ch" forName="image1" refType="h" fact="0.4156"/>
          <dgm:constr type="w" for="ch" forName="image1" refType="w" fact="0.227"/>
          <dgm:constr type="h" for="ch" forName="image1" refType="h" fact="0.3786"/>
          <dgm:constr type="l" for="ch" forName="imageaccent1" refType="w" fact="0.1537"/>
          <dgm:constr type="t" for="ch" forName="imageaccent1" refType="h" fact="0.7417"/>
          <dgm:constr type="w" for="ch" forName="imageaccent1" refType="w" fact="0.0265"/>
          <dgm:constr type="h" for="ch" forName="imageaccent1" refType="h" fact="0.0444"/>
          <dgm:constr type="l" for="ch" forName="textaccent2" refType="w" fact="0.5407"/>
          <dgm:constr type="t" for="ch" forName="textaccent2" refType="h" fact="0.7384"/>
          <dgm:constr type="w" for="ch" forName="textaccent2" refType="w" fact="0.0265"/>
          <dgm:constr type="h" for="ch" forName="textaccent2" refType="h" fact="0.0444"/>
          <dgm:constr type="l" for="ch" forName="imageaccent2" refType="w" fact="0.5839"/>
          <dgm:constr type="t" for="ch" forName="imageaccent2" refType="h" fact="0.7904"/>
          <dgm:constr type="w" for="ch" forName="imageaccent2" refType="w" fact="0.0265"/>
          <dgm:constr type="h" for="ch" forName="imageaccent2" refType="h" fact="0.0444"/>
          <dgm:constr type="l" for="ch" forName="text3" refType="w" fact="0.1927"/>
          <dgm:constr type="t" for="ch" forName="text3" refType="h" fact="0.2087"/>
          <dgm:constr type="w" for="ch" forName="text3" refType="w" fact="0.227"/>
          <dgm:constr type="h" for="ch" forName="text3" refType="h" fact="0.3786"/>
          <dgm:constr type="l" for="ch" forName="textaccent3" refType="w" fact="0.3472"/>
          <dgm:constr type="t" for="ch" forName="textaccent3" refType="h" fact="0.2165"/>
          <dgm:constr type="w" for="ch" forName="textaccent3" refType="w" fact="0.0265"/>
          <dgm:constr type="h" for="ch" forName="textaccent3" refType="h" fact="0.0444"/>
          <dgm:constr type="l" for="ch" forName="imageaccent3" refType="w" fact="0.3904"/>
          <dgm:constr type="t" for="ch" forName="imageaccent3" refType="h" fact="0.1678"/>
          <dgm:constr type="w" for="ch" forName="imageaccent3" refType="w" fact="0.0265"/>
          <dgm:constr type="h" for="ch" forName="imageaccent3" refType="h" fact="0.0444"/>
          <dgm:constr type="l" for="ch" forName="textaccent4" refType="w" fact="0.7739"/>
          <dgm:constr type="t" for="ch" forName="textaccent4" refType="h" fact="0.3752"/>
          <dgm:constr type="w" for="ch" forName="textaccent4" refType="w" fact="0.0265"/>
          <dgm:constr type="h" for="ch" forName="textaccent4" refType="h" fact="0.0444"/>
          <dgm:constr type="l" for="ch" forName="image4" refType="w" fact="0.773"/>
          <dgm:constr type="t" for="ch" forName="image4" refType="h" fact="0.4162"/>
          <dgm:constr type="w" for="ch" forName="image4" refType="w" fact="0.227"/>
          <dgm:constr type="h" for="ch" forName="image4" refType="h" fact="0.3786"/>
          <dgm:constr type="l" for="ch" forName="imageaccent4" refType="w" fact="0.8188"/>
          <dgm:constr type="t" for="ch" forName="imageaccent4" refType="h" fact="0.4229"/>
          <dgm:constr type="w" for="ch" forName="imageaccent4" refType="w" fact="0.0265"/>
          <dgm:constr type="h" for="ch" forName="imageaccent4" refType="h" fact="0.0444"/>
        </dgm:constrLst>
      </dgm:if>
      <dgm:if name="Name6" axis="ch" ptType="node" func="cnt" op="equ" val="5">
        <dgm:alg type="composite">
          <dgm:param type="ar" val="2.3203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4193"/>
          <dgm:constr type="w" for="ch" forName="image4" refType="w" fact="0.1886"/>
          <dgm:constr type="h" for="ch" forName="image4" refType="h" fact="0.3757"/>
          <dgm:constr type="l" for="ch" forName="text5" refType="w" fact="0.6491"/>
          <dgm:constr type="t" for="ch" forName="text5" refType="h" fact="0.004"/>
          <dgm:constr type="w" for="ch" forName="text5" refType="w" fact="0.1886"/>
          <dgm:constr type="h" for="ch" forName="text5" refType="h" fact="0.3757"/>
          <dgm:constr type="l" for="ch" forName="image5" refType="w" fact="0.8114"/>
          <dgm:constr type="t" for="ch" forName="image5" refType="h" fact="0.2136"/>
          <dgm:constr type="w" for="ch" forName="image5" refType="w" fact="0.1886"/>
          <dgm:constr type="h" for="ch" forName="image5" refType="h" fact="0.3757"/>
          <dgm:constr type="l" for="ch" forName="image2" refType="w" fact="0.4868"/>
          <dgm:constr type="t" for="ch" forName="image2" refType="h" fact="0.6235"/>
          <dgm:constr type="w" for="ch" forName="image2" refType="w" fact="0.1886"/>
          <dgm:constr type="h" for="ch" forName="image2" refType="h" fact="0.3757"/>
          <dgm:constr type="l" for="ch" forName="text4" refType="w" fact="0.4868"/>
          <dgm:constr type="t" for="ch" forName="text4" refType="h" fact="0.2081"/>
          <dgm:constr type="w" for="ch" forName="text4" refType="w" fact="0.1886"/>
          <dgm:constr type="h" for="ch" forName="text4" refType="h" fact="0.3757"/>
          <dgm:constr type="l" for="ch" forName="text2" refType="w" fact="0.3246"/>
          <dgm:constr type="t" for="ch" forName="text2" refType="h" fact="0.4154"/>
          <dgm:constr type="w" for="ch" forName="text2" refType="w" fact="0.1886"/>
          <dgm:constr type="h" for="ch" forName="text2" refType="h" fact="0.3757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757"/>
          <dgm:constr type="l" for="ch" forName="text1" refType="w" fact="0.1623"/>
          <dgm:constr type="t" for="ch" forName="text1" refType="h" fact="0.6243"/>
          <dgm:constr type="w" for="ch" forName="text1" refType="w" fact="0.1886"/>
          <dgm:constr type="h" for="ch" forName="text1" refType="h" fact="0.3757"/>
          <dgm:constr type="l" for="ch" forName="text3" refType="w" fact="0.1623"/>
          <dgm:constr type="t" for="ch" forName="text3" refType="h" fact="0.2089"/>
          <dgm:constr type="w" for="ch" forName="text3" refType="w" fact="0.1886"/>
          <dgm:constr type="h" for="ch" forName="text3" refType="h" fact="0.3757"/>
          <dgm:constr type="l" for="ch" forName="textaccent1" refType="w" fact="0.1668"/>
          <dgm:constr type="t" for="ch" forName="textaccent1" refType="h" fact="0.7923"/>
          <dgm:constr type="w" for="ch" forName="textaccent1" refType="w" fact="0.022"/>
          <dgm:constr type="h" for="ch" forName="textaccent1" refType="h" fact="0.044"/>
          <dgm:constr type="l" for="ch" forName="image1" refType="w" fact="0"/>
          <dgm:constr type="t" for="ch" forName="image1" refType="h" fact="0.4166"/>
          <dgm:constr type="w" for="ch" forName="image1" refType="w" fact="0.1886"/>
          <dgm:constr type="h" for="ch" forName="image1" refType="h" fact="0.3757"/>
          <dgm:constr type="l" for="ch" forName="imageaccent1" refType="w" fact="0.1292"/>
          <dgm:constr type="t" for="ch" forName="imageaccent1" refType="h" fact="0.7424"/>
          <dgm:constr type="w" for="ch" forName="imageaccent1" refType="w" fact="0.022"/>
          <dgm:constr type="h" for="ch" forName="imageaccent1" refType="h" fact="0.044"/>
          <dgm:constr type="l" for="ch" forName="textaccent2" refType="w" fact="0.4544"/>
          <dgm:constr type="t" for="ch" forName="textaccent2" refType="h" fact="0.7404"/>
          <dgm:constr type="w" for="ch" forName="textaccent2" refType="w" fact="0.022"/>
          <dgm:constr type="h" for="ch" forName="textaccent2" refType="h" fact="0.044"/>
          <dgm:constr type="l" for="ch" forName="imageaccent2" refType="w" fact="0.4914"/>
          <dgm:constr type="t" for="ch" forName="imageaccent2" refType="h" fact="0.7907"/>
          <dgm:constr type="w" for="ch" forName="imageaccent2" refType="w" fact="0.022"/>
          <dgm:constr type="h" for="ch" forName="imageaccent2" refType="h" fact="0.044"/>
          <dgm:constr type="l" for="ch" forName="textaccent3" refType="w" fact="0.2915"/>
          <dgm:constr type="t" for="ch" forName="textaccent3" refType="h" fact="0.216"/>
          <dgm:constr type="w" for="ch" forName="textaccent3" refType="w" fact="0.022"/>
          <dgm:constr type="h" for="ch" forName="textaccent3" refType="h" fact="0.044"/>
          <dgm:constr type="l" for="ch" forName="imageaccent3" refType="w" fact="0.3299"/>
          <dgm:constr type="t" for="ch" forName="imageaccent3" refType="h" fact="0.1665"/>
          <dgm:constr type="w" for="ch" forName="imageaccent3" refType="w" fact="0.022"/>
          <dgm:constr type="h" for="ch" forName="imageaccent3" refType="h" fact="0.044"/>
          <dgm:constr type="l" for="ch" forName="textaccent4" refType="w" fact="0.65"/>
          <dgm:constr type="t" for="ch" forName="textaccent4" refType="h" fact="0.3746"/>
          <dgm:constr type="w" for="ch" forName="textaccent4" refType="w" fact="0.022"/>
          <dgm:constr type="h" for="ch" forName="textaccent4" refType="h" fact="0.044"/>
          <dgm:constr type="l" for="ch" forName="imageaccent4" refType="w" fact="0.6859"/>
          <dgm:constr type="t" for="ch" forName="imageaccent4" refType="h" fact="0.4261"/>
          <dgm:constr type="w" for="ch" forName="imageaccent4" refType="w" fact="0.022"/>
          <dgm:constr type="h" for="ch" forName="imageaccent4" refType="h" fact="0.044"/>
          <dgm:constr type="l" for="ch" forName="textaccent5" refType="w" fact="0.8123"/>
          <dgm:constr type="t" for="ch" forName="textaccent5" refType="h" fact="0.1724"/>
          <dgm:constr type="w" for="ch" forName="textaccent5" refType="w" fact="0.022"/>
          <dgm:constr type="h" for="ch" forName="textaccent5" refType="h" fact="0.044"/>
          <dgm:constr type="l" for="ch" forName="imageaccent5" refType="w" fact="0.849"/>
          <dgm:constr type="t" for="ch" forName="imageaccent5" refType="h" fact="0.222"/>
          <dgm:constr type="w" for="ch" forName="imageaccent5" refType="w" fact="0.022"/>
          <dgm:constr type="h" for="ch" forName="imageaccent5" refType="h" fact="0.044"/>
        </dgm:constrLst>
      </dgm:if>
      <dgm:if name="Name7" axis="ch" ptType="node" func="cnt" op="equ" val="6">
        <dgm:alg type="composite">
          <dgm:param type="ar" val="1.9179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3466"/>
          <dgm:constr type="w" for="ch" forName="image4" refType="w" fact="0.1886"/>
          <dgm:constr type="h" for="ch" forName="image4" refType="h" fact="0.3106"/>
          <dgm:constr type="l" for="ch" forName="text5" refType="w" fact="0.6491"/>
          <dgm:constr type="t" for="ch" forName="text5" refType="h" fact="0.0033"/>
          <dgm:constr type="w" for="ch" forName="text5" refType="w" fact="0.1886"/>
          <dgm:constr type="h" for="ch" forName="text5" refType="h" fact="0.3106"/>
          <dgm:constr type="l" for="ch" forName="image5" refType="w" fact="0.8114"/>
          <dgm:constr type="t" for="ch" forName="image5" refType="h" fact="0.1766"/>
          <dgm:constr type="w" for="ch" forName="image5" refType="w" fact="0.1886"/>
          <dgm:constr type="h" for="ch" forName="image5" refType="h" fact="0.3106"/>
          <dgm:constr type="l" for="ch" forName="image2" refType="w" fact="0.4868"/>
          <dgm:constr type="t" for="ch" forName="image2" refType="h" fact="0.5154"/>
          <dgm:constr type="w" for="ch" forName="image2" refType="w" fact="0.1886"/>
          <dgm:constr type="h" for="ch" forName="image2" refType="h" fact="0.3106"/>
          <dgm:constr type="l" for="ch" forName="text4" refType="w" fact="0.4868"/>
          <dgm:constr type="t" for="ch" forName="text4" refType="h" fact="0.172"/>
          <dgm:constr type="w" for="ch" forName="text4" refType="w" fact="0.1886"/>
          <dgm:constr type="h" for="ch" forName="text4" refType="h" fact="0.3106"/>
          <dgm:constr type="l" for="ch" forName="text2" refType="w" fact="0.3246"/>
          <dgm:constr type="t" for="ch" forName="text2" refType="h" fact="0.3434"/>
          <dgm:constr type="w" for="ch" forName="text2" refType="w" fact="0.1886"/>
          <dgm:constr type="h" for="ch" forName="text2" refType="h" fact="0.3106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106"/>
          <dgm:constr type="l" for="ch" forName="text1" refType="w" fact="0.1623"/>
          <dgm:constr type="t" for="ch" forName="text1" refType="h" fact="0.516"/>
          <dgm:constr type="w" for="ch" forName="text1" refType="w" fact="0.1886"/>
          <dgm:constr type="h" for="ch" forName="text1" refType="h" fact="0.3106"/>
          <dgm:constr type="l" for="ch" forName="text3" refType="w" fact="0.1623"/>
          <dgm:constr type="t" for="ch" forName="text3" refType="h" fact="0.1727"/>
          <dgm:constr type="w" for="ch" forName="text3" refType="w" fact="0.1886"/>
          <dgm:constr type="h" for="ch" forName="text3" refType="h" fact="0.3106"/>
          <dgm:constr type="l" for="ch" forName="textaccent1" refType="w" fact="0.1668"/>
          <dgm:constr type="t" for="ch" forName="textaccent1" refType="h" fact="0.6549"/>
          <dgm:constr type="w" for="ch" forName="textaccent1" refType="w" fact="0.022"/>
          <dgm:constr type="h" for="ch" forName="textaccent1" refType="h" fact="0.0364"/>
          <dgm:constr type="l" for="ch" forName="image1" refType="w" fact="0"/>
          <dgm:constr type="t" for="ch" forName="image1" refType="h" fact="0.3443"/>
          <dgm:constr type="w" for="ch" forName="image1" refType="w" fact="0.1886"/>
          <dgm:constr type="h" for="ch" forName="image1" refType="h" fact="0.3106"/>
          <dgm:constr type="l" for="ch" forName="imageaccent1" refType="w" fact="0.1292"/>
          <dgm:constr type="t" for="ch" forName="imageaccent1" refType="h" fact="0.6137"/>
          <dgm:constr type="w" for="ch" forName="imageaccent1" refType="w" fact="0.022"/>
          <dgm:constr type="h" for="ch" forName="imageaccent1" refType="h" fact="0.0364"/>
          <dgm:constr type="l" for="ch" forName="textaccent2" refType="w" fact="0.4544"/>
          <dgm:constr type="t" for="ch" forName="textaccent2" refType="h" fact="0.612"/>
          <dgm:constr type="w" for="ch" forName="textaccent2" refType="w" fact="0.022"/>
          <dgm:constr type="h" for="ch" forName="textaccent2" refType="h" fact="0.0364"/>
          <dgm:constr type="l" for="ch" forName="imageaccent2" refType="w" fact="0.4914"/>
          <dgm:constr type="t" for="ch" forName="imageaccent2" refType="h" fact="0.6536"/>
          <dgm:constr type="w" for="ch" forName="imageaccent2" refType="w" fact="0.022"/>
          <dgm:constr type="h" for="ch" forName="imageaccent2" refType="h" fact="0.0364"/>
          <dgm:constr type="l" for="ch" forName="textaccent3" refType="w" fact="0.2915"/>
          <dgm:constr type="t" for="ch" forName="textaccent3" refType="h" fact="0.1786"/>
          <dgm:constr type="w" for="ch" forName="textaccent3" refType="w" fact="0.022"/>
          <dgm:constr type="h" for="ch" forName="textaccent3" refType="h" fact="0.0364"/>
          <dgm:constr type="l" for="ch" forName="imageaccent3" refType="w" fact="0.3299"/>
          <dgm:constr type="t" for="ch" forName="imageaccent3" refType="h" fact="0.1376"/>
          <dgm:constr type="w" for="ch" forName="imageaccent3" refType="w" fact="0.022"/>
          <dgm:constr type="h" for="ch" forName="imageaccent3" refType="h" fact="0.0364"/>
          <dgm:constr type="l" for="ch" forName="textaccent4" refType="w" fact="0.65"/>
          <dgm:constr type="t" for="ch" forName="textaccent4" refType="h" fact="0.3096"/>
          <dgm:constr type="w" for="ch" forName="textaccent4" refType="w" fact="0.022"/>
          <dgm:constr type="h" for="ch" forName="textaccent4" refType="h" fact="0.0364"/>
          <dgm:constr type="l" for="ch" forName="imageaccent4" refType="w" fact="0.6859"/>
          <dgm:constr type="t" for="ch" forName="imageaccent4" refType="h" fact="0.3522"/>
          <dgm:constr type="w" for="ch" forName="imageaccent4" refType="w" fact="0.022"/>
          <dgm:constr type="h" for="ch" forName="imageaccent4" refType="h" fact="0.0364"/>
          <dgm:constr type="l" for="ch" forName="textaccent5" refType="w" fact="0.8123"/>
          <dgm:constr type="t" for="ch" forName="textaccent5" refType="h" fact="0.1425"/>
          <dgm:constr type="w" for="ch" forName="textaccent5" refType="w" fact="0.022"/>
          <dgm:constr type="h" for="ch" forName="textaccent5" refType="h" fact="0.0364"/>
          <dgm:constr type="l" for="ch" forName="imageaccent5" refType="w" fact="0.849"/>
          <dgm:constr type="t" for="ch" forName="imageaccent5" refType="h" fact="0.1835"/>
          <dgm:constr type="w" for="ch" forName="imageaccent5" refType="w" fact="0.022"/>
          <dgm:constr type="h" for="ch" forName="imageaccent5" refType="h" fact="0.0364"/>
          <dgm:constr type="l" for="ch" forName="image6" refType="w" fact="0.6491"/>
          <dgm:constr type="t" for="ch" forName="image6" refType="h" fact="0.6894"/>
          <dgm:constr type="w" for="ch" forName="image6" refType="w" fact="0.1886"/>
          <dgm:constr type="h" for="ch" forName="image6" refType="h" fact="0.3106"/>
          <dgm:constr type="l" for="ch" forName="text6" refType="w" fact="0.8114"/>
          <dgm:constr type="t" for="ch" forName="text6" refType="h" fact="0.5194"/>
          <dgm:constr type="w" for="ch" forName="text6" refType="w" fact="0.1886"/>
          <dgm:constr type="h" for="ch" forName="text6" refType="h" fact="0.3106"/>
          <dgm:constr type="l" for="ch" forName="imageaccent6" refType="w" fact="0.8138"/>
          <dgm:constr type="t" for="ch" forName="imageaccent6" refType="h" fact="0.8257"/>
          <dgm:constr type="w" for="ch" forName="imageaccent6" refType="w" fact="0.022"/>
          <dgm:constr type="h" for="ch" forName="imageaccent6" refType="h" fact="0.0364"/>
          <dgm:constr type="l" for="ch" forName="textaccent6" refType="w" fact="0.8488"/>
          <dgm:constr type="t" for="ch" forName="textaccent6" refType="h" fact="0.7914"/>
          <dgm:constr type="w" for="ch" forName="textaccent6" refType="w" fact="0.022"/>
          <dgm:constr type="h" for="ch" forName="textaccent6" refType="h" fact="0.0364"/>
        </dgm:constrLst>
      </dgm:if>
      <dgm:if name="Name8" axis="ch" ptType="node" func="cnt" op="equ" val="7">
        <dgm:alg type="composite">
          <dgm:param type="ar" val="1.6382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2961"/>
          <dgm:constr type="w" for="ch" forName="image4" refType="w" fact="0.1886"/>
          <dgm:constr type="h" for="ch" forName="image4" refType="h" fact="0.2653"/>
          <dgm:constr type="l" for="ch" forName="text5" refType="w" fact="0.6491"/>
          <dgm:constr type="t" for="ch" forName="text5" refType="h" fact="0.0028"/>
          <dgm:constr type="w" for="ch" forName="text5" refType="w" fact="0.1886"/>
          <dgm:constr type="h" for="ch" forName="text5" refType="h" fact="0.2653"/>
          <dgm:constr type="l" for="ch" forName="image5" refType="w" fact="0.8114"/>
          <dgm:constr type="t" for="ch" forName="image5" refType="h" fact="0.1508"/>
          <dgm:constr type="w" for="ch" forName="image5" refType="w" fact="0.1886"/>
          <dgm:constr type="h" for="ch" forName="image5" refType="h" fact="0.2653"/>
          <dgm:constr type="l" for="ch" forName="image2" refType="w" fact="0.4868"/>
          <dgm:constr type="t" for="ch" forName="image2" refType="h" fact="0.4402"/>
          <dgm:constr type="w" for="ch" forName="image2" refType="w" fact="0.1886"/>
          <dgm:constr type="h" for="ch" forName="image2" refType="h" fact="0.2653"/>
          <dgm:constr type="l" for="ch" forName="text4" refType="w" fact="0.4868"/>
          <dgm:constr type="t" for="ch" forName="text4" refType="h" fact="0.1469"/>
          <dgm:constr type="w" for="ch" forName="text4" refType="w" fact="0.1886"/>
          <dgm:constr type="h" for="ch" forName="text4" refType="h" fact="0.2653"/>
          <dgm:constr type="l" for="ch" forName="text2" refType="w" fact="0.3246"/>
          <dgm:constr type="t" for="ch" forName="text2" refType="h" fact="0.2933"/>
          <dgm:constr type="w" for="ch" forName="text2" refType="w" fact="0.1886"/>
          <dgm:constr type="h" for="ch" forName="text2" refType="h" fact="0.2653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2653"/>
          <dgm:constr type="l" for="ch" forName="text1" refType="w" fact="0.1623"/>
          <dgm:constr type="t" for="ch" forName="text1" refType="h" fact="0.4408"/>
          <dgm:constr type="w" for="ch" forName="text1" refType="w" fact="0.1886"/>
          <dgm:constr type="h" for="ch" forName="text1" refType="h" fact="0.2653"/>
          <dgm:constr type="l" for="ch" forName="text3" refType="w" fact="0.1623"/>
          <dgm:constr type="t" for="ch" forName="text3" refType="h" fact="0.1475"/>
          <dgm:constr type="w" for="ch" forName="text3" refType="w" fact="0.1886"/>
          <dgm:constr type="h" for="ch" forName="text3" refType="h" fact="0.2653"/>
          <dgm:constr type="l" for="ch" forName="textaccent1" refType="w" fact="0.1668"/>
          <dgm:constr type="t" for="ch" forName="textaccent1" refType="h" fact="0.5594"/>
          <dgm:constr type="w" for="ch" forName="textaccent1" refType="w" fact="0.022"/>
          <dgm:constr type="h" for="ch" forName="textaccent1" refType="h" fact="0.0311"/>
          <dgm:constr type="l" for="ch" forName="image1" refType="w" fact="0"/>
          <dgm:constr type="t" for="ch" forName="image1" refType="h" fact="0.2941"/>
          <dgm:constr type="w" for="ch" forName="image1" refType="w" fact="0.1886"/>
          <dgm:constr type="h" for="ch" forName="image1" refType="h" fact="0.2653"/>
          <dgm:constr type="l" for="ch" forName="imageaccent1" refType="w" fact="0.1292"/>
          <dgm:constr type="t" for="ch" forName="imageaccent1" refType="h" fact="0.5242"/>
          <dgm:constr type="w" for="ch" forName="imageaccent1" refType="w" fact="0.022"/>
          <dgm:constr type="h" for="ch" forName="imageaccent1" refType="h" fact="0.0311"/>
          <dgm:constr type="l" for="ch" forName="textaccent2" refType="w" fact="0.4544"/>
          <dgm:constr type="t" for="ch" forName="textaccent2" refType="h" fact="0.5228"/>
          <dgm:constr type="w" for="ch" forName="textaccent2" refType="w" fact="0.022"/>
          <dgm:constr type="h" for="ch" forName="textaccent2" refType="h" fact="0.0311"/>
          <dgm:constr type="l" for="ch" forName="imageaccent2" refType="w" fact="0.4914"/>
          <dgm:constr type="t" for="ch" forName="imageaccent2" refType="h" fact="0.5583"/>
          <dgm:constr type="w" for="ch" forName="imageaccent2" refType="w" fact="0.022"/>
          <dgm:constr type="h" for="ch" forName="imageaccent2" refType="h" fact="0.0311"/>
          <dgm:constr type="l" for="ch" forName="textaccent3" refType="w" fact="0.2907"/>
          <dgm:constr type="t" for="ch" forName="textaccent3" refType="h" fact="0.1511"/>
          <dgm:constr type="w" for="ch" forName="textaccent3" refType="w" fact="0.022"/>
          <dgm:constr type="h" for="ch" forName="textaccent3" refType="h" fact="0.0311"/>
          <dgm:constr type="l" for="ch" forName="imageaccent3" refType="w" fact="0.3299"/>
          <dgm:constr type="t" for="ch" forName="imageaccent3" refType="h" fact="0.1175"/>
          <dgm:constr type="w" for="ch" forName="imageaccent3" refType="w" fact="0.022"/>
          <dgm:constr type="h" for="ch" forName="imageaccent3" refType="h" fact="0.0311"/>
          <dgm:constr type="l" for="ch" forName="textaccent4" refType="w" fact="0.65"/>
          <dgm:constr type="t" for="ch" forName="textaccent4" refType="h" fact="0.2645"/>
          <dgm:constr type="w" for="ch" forName="textaccent4" refType="w" fact="0.022"/>
          <dgm:constr type="h" for="ch" forName="textaccent4" refType="h" fact="0.0311"/>
          <dgm:constr type="l" for="ch" forName="imageaccent4" refType="w" fact="0.6859"/>
          <dgm:constr type="t" for="ch" forName="imageaccent4" refType="h" fact="0.3008"/>
          <dgm:constr type="w" for="ch" forName="imageaccent4" refType="w" fact="0.022"/>
          <dgm:constr type="h" for="ch" forName="imageaccent4" refType="h" fact="0.0311"/>
          <dgm:constr type="l" for="ch" forName="textaccent5" refType="w" fact="0.8123"/>
          <dgm:constr type="t" for="ch" forName="textaccent5" refType="h" fact="0.1217"/>
          <dgm:constr type="w" for="ch" forName="textaccent5" refType="w" fact="0.022"/>
          <dgm:constr type="h" for="ch" forName="textaccent5" refType="h" fact="0.0311"/>
          <dgm:constr type="l" for="ch" forName="imageaccent5" refType="w" fact="0.849"/>
          <dgm:constr type="t" for="ch" forName="imageaccent5" refType="h" fact="0.1567"/>
          <dgm:constr type="w" for="ch" forName="imageaccent5" refType="w" fact="0.022"/>
          <dgm:constr type="h" for="ch" forName="imageaccent5" refType="h" fact="0.0311"/>
          <dgm:constr type="l" for="ch" forName="image6" refType="w" fact="0.6491"/>
          <dgm:constr type="t" for="ch" forName="image6" refType="h" fact="0.5889"/>
          <dgm:constr type="w" for="ch" forName="image6" refType="w" fact="0.1886"/>
          <dgm:constr type="h" for="ch" forName="image6" refType="h" fact="0.2653"/>
          <dgm:constr type="l" for="ch" forName="text6" refType="w" fact="0.8114"/>
          <dgm:constr type="t" for="ch" forName="text6" refType="h" fact="0.4436"/>
          <dgm:constr type="w" for="ch" forName="text6" refType="w" fact="0.1886"/>
          <dgm:constr type="h" for="ch" forName="text6" refType="h" fact="0.2653"/>
          <dgm:constr type="l" for="ch" forName="imageaccent6" refType="w" fact="0.8138"/>
          <dgm:constr type="t" for="ch" forName="imageaccent6" refType="h" fact="0.7053"/>
          <dgm:constr type="w" for="ch" forName="imageaccent6" refType="w" fact="0.022"/>
          <dgm:constr type="h" for="ch" forName="imageaccent6" refType="h" fact="0.0311"/>
          <dgm:constr type="l" for="ch" forName="textaccent6" refType="w" fact="0.8488"/>
          <dgm:constr type="t" for="ch" forName="textaccent6" refType="h" fact="0.676"/>
          <dgm:constr type="w" for="ch" forName="textaccent6" refType="w" fact="0.022"/>
          <dgm:constr type="h" for="ch" forName="textaccent6" refType="h" fact="0.0311"/>
          <dgm:constr type="l" for="ch" forName="text7" refType="w" fact="0.3244"/>
          <dgm:constr type="t" for="ch" forName="text7" refType="h" fact="0.5872"/>
          <dgm:constr type="w" for="ch" forName="text7" refType="w" fact="0.1886"/>
          <dgm:constr type="h" for="ch" forName="text7" refType="h" fact="0.2653"/>
          <dgm:constr type="l" for="ch" forName="image7" refType="w" fact="0.1622"/>
          <dgm:constr type="t" for="ch" forName="image7" refType="h" fact="0.7347"/>
          <dgm:constr type="w" for="ch" forName="image7" refType="w" fact="0.1886"/>
          <dgm:constr type="h" for="ch" forName="image7" refType="h" fact="0.2653"/>
          <dgm:constr type="l" for="ch" forName="imageaccent7" refType="w" fact="0.2905"/>
          <dgm:constr type="t" for="ch" forName="imageaccent7" refType="h" fact="0.7384"/>
          <dgm:constr type="w" for="ch" forName="imageaccent7" refType="w" fact="0.022"/>
          <dgm:constr type="h" for="ch" forName="imageaccent7" refType="h" fact="0.0311"/>
          <dgm:constr type="l" for="ch" forName="textaccent7" refType="w" fact="0.3298"/>
          <dgm:constr type="t" for="ch" forName="textaccent7" refType="h" fact="0.7048"/>
          <dgm:constr type="w" for="ch" forName="textaccent7" refType="w" fact="0.022"/>
          <dgm:constr type="h" for="ch" forName="textaccent7" refType="h" fact="0.0311"/>
        </dgm:constrLst>
      </dgm:if>
      <dgm:if name="Name9" axis="ch" ptType="node" func="cnt" op="equ" val="8">
        <dgm:alg type="composite">
          <dgm:param type="ar" val="1.8974"/>
        </dgm:alg>
        <dgm:constrLst>
          <dgm:constr type="primFontSz" for="des" ptType="node" op="equ" val="65"/>
          <dgm:constr type="l" for="ch" forName="image4" refType="w" fact="0.5589"/>
          <dgm:constr type="t" for="ch" forName="image4" refType="h" fact="0.2952"/>
          <dgm:constr type="w" for="ch" forName="image4" refType="w" fact="0.1624"/>
          <dgm:constr type="h" for="ch" forName="image4" refType="h" fact="0.2645"/>
          <dgm:constr type="l" for="ch" forName="text5" refType="w" fact="0.5589"/>
          <dgm:constr type="t" for="ch" forName="text5" refType="h" fact="0.0028"/>
          <dgm:constr type="w" for="ch" forName="text5" refType="w" fact="0.1624"/>
          <dgm:constr type="h" for="ch" forName="text5" refType="h" fact="0.2645"/>
          <dgm:constr type="l" for="ch" forName="image5" refType="w" fact="0.6986"/>
          <dgm:constr type="t" for="ch" forName="image5" refType="h" fact="0.1504"/>
          <dgm:constr type="w" for="ch" forName="image5" refType="w" fact="0.1624"/>
          <dgm:constr type="h" for="ch" forName="image5" refType="h" fact="0.2645"/>
          <dgm:constr type="l" for="ch" forName="image2" refType="w" fact="0.4192"/>
          <dgm:constr type="t" for="ch" forName="image2" refType="h" fact="0.439"/>
          <dgm:constr type="w" for="ch" forName="image2" refType="w" fact="0.1624"/>
          <dgm:constr type="h" for="ch" forName="image2" refType="h" fact="0.2645"/>
          <dgm:constr type="l" for="ch" forName="text4" refType="w" fact="0.4192"/>
          <dgm:constr type="t" for="ch" forName="text4" refType="h" fact="0.1465"/>
          <dgm:constr type="w" for="ch" forName="text4" refType="w" fact="0.1624"/>
          <dgm:constr type="h" for="ch" forName="text4" refType="h" fact="0.2645"/>
          <dgm:constr type="l" for="ch" forName="text2" refType="w" fact="0.2794"/>
          <dgm:constr type="t" for="ch" forName="text2" refType="h" fact="0.2925"/>
          <dgm:constr type="w" for="ch" forName="text2" refType="w" fact="0.1624"/>
          <dgm:constr type="h" for="ch" forName="text2" refType="h" fact="0.2645"/>
          <dgm:constr type="l" for="ch" forName="image3" refType="w" fact="0.2794"/>
          <dgm:constr type="t" for="ch" forName="image3" refType="h" fact="0"/>
          <dgm:constr type="w" for="ch" forName="image3" refType="w" fact="0.1624"/>
          <dgm:constr type="h" for="ch" forName="image3" refType="h" fact="0.2645"/>
          <dgm:constr type="l" for="ch" forName="text1" refType="w" fact="0.1397"/>
          <dgm:constr type="t" for="ch" forName="text1" refType="h" fact="0.4395"/>
          <dgm:constr type="w" for="ch" forName="text1" refType="w" fact="0.1624"/>
          <dgm:constr type="h" for="ch" forName="text1" refType="h" fact="0.2645"/>
          <dgm:constr type="l" for="ch" forName="text3" refType="w" fact="0.1397"/>
          <dgm:constr type="t" for="ch" forName="text3" refType="h" fact="0.1471"/>
          <dgm:constr type="w" for="ch" forName="text3" refType="w" fact="0.1624"/>
          <dgm:constr type="h" for="ch" forName="text3" refType="h" fact="0.2645"/>
          <dgm:constr type="l" for="ch" forName="textaccent1" refType="w" fact="0.1436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4"/>
          <dgm:constr type="h" for="ch" forName="image1" refType="h" fact="0.2645"/>
          <dgm:constr type="l" for="ch" forName="imageaccent1" refType="w" fact="0.1112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2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31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2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41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6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5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93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1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9"/>
          <dgm:constr type="t" for="ch" forName="image6" refType="h" fact="0.5872"/>
          <dgm:constr type="w" for="ch" forName="image6" refType="w" fact="0.1624"/>
          <dgm:constr type="h" for="ch" forName="image6" refType="h" fact="0.2645"/>
          <dgm:constr type="l" for="ch" forName="text6" refType="w" fact="0.6986"/>
          <dgm:constr type="t" for="ch" forName="text6" refType="h" fact="0.4424"/>
          <dgm:constr type="w" for="ch" forName="text6" refType="w" fact="0.1624"/>
          <dgm:constr type="h" for="ch" forName="text6" refType="h" fact="0.2645"/>
          <dgm:constr type="l" for="ch" forName="imageaccent6" refType="w" fact="0.7007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8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3"/>
          <dgm:constr type="t" for="ch" forName="text7" refType="h" fact="0.5856"/>
          <dgm:constr type="w" for="ch" forName="text7" refType="w" fact="0.1624"/>
          <dgm:constr type="h" for="ch" forName="text7" refType="h" fact="0.2645"/>
          <dgm:constr type="l" for="ch" forName="image7" refType="w" fact="0.1396"/>
          <dgm:constr type="t" for="ch" forName="image7" refType="h" fact="0.7326"/>
          <dgm:constr type="w" for="ch" forName="image7" refType="w" fact="0.1624"/>
          <dgm:constr type="h" for="ch" forName="image7" refType="h" fact="0.2645"/>
          <dgm:constr type="l" for="ch" forName="imageaccent7" refType="w" fact="0.2501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4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9"/>
          <dgm:constr type="t" for="ch" forName="image8" refType="h" fact="0.7355"/>
          <dgm:constr type="w" for="ch" forName="image8" refType="w" fact="0.1624"/>
          <dgm:constr type="h" for="ch" forName="image8" refType="h" fact="0.2645"/>
          <dgm:constr type="l" for="ch" forName="text8" refType="w" fact="0.8376"/>
          <dgm:constr type="t" for="ch" forName="text8" refType="h" fact="0.5906"/>
          <dgm:constr type="w" for="ch" forName="text8" refType="w" fact="0.1624"/>
          <dgm:constr type="h" for="ch" forName="text8" refType="h" fact="0.2645"/>
          <dgm:constr type="l" for="ch" forName="imageaccent8" refType="w" fact="0.8397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8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</dgm:constrLst>
      </dgm:if>
      <dgm:if name="Name10" axis="ch" ptType="node" func="cnt" op="equ" val="9">
        <dgm:alg type="composite">
          <dgm:param type="ar" val="1.8986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952"/>
          <dgm:constr type="w" for="ch" forName="image4" refType="w" fact="0.1623"/>
          <dgm:constr type="h" for="ch" forName="image4" refType="h" fact="0.2645"/>
          <dgm:constr type="l" for="ch" forName="text5" refType="w" fact="0.5585"/>
          <dgm:constr type="t" for="ch" forName="text5" refType="h" fact="0.0028"/>
          <dgm:constr type="w" for="ch" forName="text5" refType="w" fact="0.1623"/>
          <dgm:constr type="h" for="ch" forName="text5" refType="h" fact="0.2645"/>
          <dgm:constr type="l" for="ch" forName="image5" refType="w" fact="0.6982"/>
          <dgm:constr type="t" for="ch" forName="image5" refType="h" fact="0.1504"/>
          <dgm:constr type="w" for="ch" forName="image5" refType="w" fact="0.1623"/>
          <dgm:constr type="h" for="ch" forName="image5" refType="h" fact="0.2645"/>
          <dgm:constr type="l" for="ch" forName="image2" refType="w" fact="0.4189"/>
          <dgm:constr type="t" for="ch" forName="image2" refType="h" fact="0.439"/>
          <dgm:constr type="w" for="ch" forName="image2" refType="w" fact="0.1623"/>
          <dgm:constr type="h" for="ch" forName="image2" refType="h" fact="0.2645"/>
          <dgm:constr type="l" for="ch" forName="text4" refType="w" fact="0.4189"/>
          <dgm:constr type="t" for="ch" forName="text4" refType="h" fact="0.1465"/>
          <dgm:constr type="w" for="ch" forName="text4" refType="w" fact="0.1623"/>
          <dgm:constr type="h" for="ch" forName="text4" refType="h" fact="0.2645"/>
          <dgm:constr type="l" for="ch" forName="text2" refType="w" fact="0.2793"/>
          <dgm:constr type="t" for="ch" forName="text2" refType="h" fact="0.2925"/>
          <dgm:constr type="w" for="ch" forName="text2" refType="w" fact="0.1623"/>
          <dgm:constr type="h" for="ch" forName="text2" refType="h" fact="0.2645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645"/>
          <dgm:constr type="l" for="ch" forName="text1" refType="w" fact="0.1396"/>
          <dgm:constr type="t" for="ch" forName="text1" refType="h" fact="0.4395"/>
          <dgm:constr type="w" for="ch" forName="text1" refType="w" fact="0.1623"/>
          <dgm:constr type="h" for="ch" forName="text1" refType="h" fact="0.2645"/>
          <dgm:constr type="l" for="ch" forName="text3" refType="w" fact="0.1396"/>
          <dgm:constr type="t" for="ch" forName="text3" refType="h" fact="0.1471"/>
          <dgm:constr type="w" for="ch" forName="text3" refType="w" fact="0.1623"/>
          <dgm:constr type="h" for="ch" forName="text3" refType="h" fact="0.2645"/>
          <dgm:constr type="l" for="ch" forName="textaccent1" refType="w" fact="0.1435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3"/>
          <dgm:constr type="h" for="ch" forName="image1" refType="h" fact="0.2645"/>
          <dgm:constr type="l" for="ch" forName="imageaccent1" refType="w" fact="0.1111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28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1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39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3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1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89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05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5"/>
          <dgm:constr type="t" for="ch" forName="image6" refType="h" fact="0.5872"/>
          <dgm:constr type="w" for="ch" forName="image6" refType="w" fact="0.1623"/>
          <dgm:constr type="h" for="ch" forName="image6" refType="h" fact="0.2645"/>
          <dgm:constr type="l" for="ch" forName="text6" refType="w" fact="0.6982"/>
          <dgm:constr type="t" for="ch" forName="text6" refType="h" fact="0.4424"/>
          <dgm:constr type="w" for="ch" forName="text6" refType="w" fact="0.1623"/>
          <dgm:constr type="h" for="ch" forName="text6" refType="h" fact="0.2645"/>
          <dgm:constr type="l" for="ch" forName="imageaccent6" refType="w" fact="0.7002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3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2"/>
          <dgm:constr type="t" for="ch" forName="text7" refType="h" fact="0.5856"/>
          <dgm:constr type="w" for="ch" forName="text7" refType="w" fact="0.1623"/>
          <dgm:constr type="h" for="ch" forName="text7" refType="h" fact="0.2645"/>
          <dgm:constr type="l" for="ch" forName="image7" refType="w" fact="0.1395"/>
          <dgm:constr type="t" for="ch" forName="image7" refType="h" fact="0.7326"/>
          <dgm:constr type="w" for="ch" forName="image7" refType="w" fact="0.1623"/>
          <dgm:constr type="h" for="ch" forName="image7" refType="h" fact="0.2645"/>
          <dgm:constr type="l" for="ch" forName="imageaccent7" refType="w" fact="0.25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38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5"/>
          <dgm:constr type="t" for="ch" forName="image8" refType="h" fact="0.7355"/>
          <dgm:constr type="w" for="ch" forName="image8" refType="w" fact="0.1623"/>
          <dgm:constr type="h" for="ch" forName="image8" refType="h" fact="0.2645"/>
          <dgm:constr type="l" for="ch" forName="text8" refType="w" fact="0.8371"/>
          <dgm:constr type="t" for="ch" forName="text8" refType="h" fact="0.5906"/>
          <dgm:constr type="w" for="ch" forName="text8" refType="w" fact="0.1623"/>
          <dgm:constr type="h" for="ch" forName="text8" refType="h" fact="0.2645"/>
          <dgm:constr type="l" for="ch" forName="imageaccent8" refType="w" fact="0.8392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3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  <dgm:constr type="l" for="ch" forName="text9" refType="w" fact="0.8377"/>
          <dgm:constr type="t" for="ch" forName="text9" refType="h" fact="0.0057"/>
          <dgm:constr type="w" for="ch" forName="text9" refType="w" fact="0.1623"/>
          <dgm:constr type="h" for="ch" forName="text9" refType="h" fact="0.2645"/>
          <dgm:constr type="l" for="ch" forName="textaccent9" refType="w" fact="0.95"/>
          <dgm:constr type="t" for="ch" forName="textaccent9" refType="h" fact="0.2383"/>
          <dgm:constr type="w" for="ch" forName="textaccent9" refType="w" fact="0.0189"/>
          <dgm:constr type="h" for="ch" forName="textaccent9" refType="h" fact="0.031"/>
          <dgm:constr type="l" for="ch" forName="image9" refType="w" fact="0.8377"/>
          <dgm:constr type="t" for="ch" forName="image9" refType="h" fact="0.2977"/>
          <dgm:constr type="w" for="ch" forName="image9" refType="w" fact="0.1623"/>
          <dgm:constr type="h" for="ch" forName="image9" refType="h" fact="0.2645"/>
          <dgm:constr type="l" for="ch" forName="imageaccent9" refType="w" fact="0.95"/>
          <dgm:constr type="t" for="ch" forName="imageaccent9" refType="h" fact="0.2993"/>
          <dgm:constr type="w" for="ch" forName="imageaccent9" refType="w" fact="0.0189"/>
          <dgm:constr type="h" for="ch" forName="imageaccent9" refType="h" fact="0.031"/>
        </dgm:constrLst>
      </dgm:if>
      <dgm:if name="Name11" axis="ch" ptType="node" func="cnt" op="equ" val="10">
        <dgm:alg type="composite">
          <dgm:param type="ar" val="1.6608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583"/>
          <dgm:constr type="w" for="ch" forName="image4" refType="w" fact="0.1623"/>
          <dgm:constr type="h" for="ch" forName="image4" refType="h" fact="0.2314"/>
          <dgm:constr type="l" for="ch" forName="text5" refType="w" fact="0.5585"/>
          <dgm:constr type="t" for="ch" forName="text5" refType="h" fact="0.0024"/>
          <dgm:constr type="w" for="ch" forName="text5" refType="w" fact="0.1623"/>
          <dgm:constr type="h" for="ch" forName="text5" refType="h" fact="0.2314"/>
          <dgm:constr type="l" for="ch" forName="image5" refType="w" fact="0.6982"/>
          <dgm:constr type="t" for="ch" forName="image5" refType="h" fact="0.1316"/>
          <dgm:constr type="w" for="ch" forName="image5" refType="w" fact="0.1623"/>
          <dgm:constr type="h" for="ch" forName="image5" refType="h" fact="0.2314"/>
          <dgm:constr type="l" for="ch" forName="image2" refType="w" fact="0.4189"/>
          <dgm:constr type="t" for="ch" forName="image2" refType="h" fact="0.384"/>
          <dgm:constr type="w" for="ch" forName="image2" refType="w" fact="0.1623"/>
          <dgm:constr type="h" for="ch" forName="image2" refType="h" fact="0.2314"/>
          <dgm:constr type="l" for="ch" forName="text4" refType="w" fact="0.4189"/>
          <dgm:constr type="t" for="ch" forName="text4" refType="h" fact="0.1282"/>
          <dgm:constr type="w" for="ch" forName="text4" refType="w" fact="0.1623"/>
          <dgm:constr type="h" for="ch" forName="text4" refType="h" fact="0.2314"/>
          <dgm:constr type="l" for="ch" forName="text2" refType="w" fact="0.2793"/>
          <dgm:constr type="t" for="ch" forName="text2" refType="h" fact="0.2558"/>
          <dgm:constr type="w" for="ch" forName="text2" refType="w" fact="0.1623"/>
          <dgm:constr type="h" for="ch" forName="text2" refType="h" fact="0.2314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314"/>
          <dgm:constr type="l" for="ch" forName="text1" refType="w" fact="0.1396"/>
          <dgm:constr type="t" for="ch" forName="text1" refType="h" fact="0.3845"/>
          <dgm:constr type="w" for="ch" forName="text1" refType="w" fact="0.1623"/>
          <dgm:constr type="h" for="ch" forName="text1" refType="h" fact="0.2314"/>
          <dgm:constr type="l" for="ch" forName="text3" refType="w" fact="0.1396"/>
          <dgm:constr type="t" for="ch" forName="text3" refType="h" fact="0.1286"/>
          <dgm:constr type="w" for="ch" forName="text3" refType="w" fact="0.1623"/>
          <dgm:constr type="h" for="ch" forName="text3" refType="h" fact="0.2314"/>
          <dgm:constr type="l" for="ch" forName="textaccent1" refType="w" fact="0.1435"/>
          <dgm:constr type="t" for="ch" forName="textaccent1" refType="h" fact="0.488"/>
          <dgm:constr type="w" for="ch" forName="textaccent1" refType="w" fact="0.0189"/>
          <dgm:constr type="h" for="ch" forName="textaccent1" refType="h" fact="0.0271"/>
          <dgm:constr type="l" for="ch" forName="image1" refType="w" fact="0"/>
          <dgm:constr type="t" for="ch" forName="image1" refType="h" fact="0.2566"/>
          <dgm:constr type="w" for="ch" forName="image1" refType="w" fact="0.1623"/>
          <dgm:constr type="h" for="ch" forName="image1" refType="h" fact="0.2314"/>
          <dgm:constr type="l" for="ch" forName="imageaccent1" refType="w" fact="0.1111"/>
          <dgm:constr type="t" for="ch" forName="imageaccent1" refType="h" fact="0.4572"/>
          <dgm:constr type="w" for="ch" forName="imageaccent1" refType="w" fact="0.0189"/>
          <dgm:constr type="h" for="ch" forName="imageaccent1" refType="h" fact="0.0271"/>
          <dgm:constr type="l" for="ch" forName="textaccent2" refType="w" fact="0.391"/>
          <dgm:constr type="t" for="ch" forName="textaccent2" refType="h" fact="0.456"/>
          <dgm:constr type="w" for="ch" forName="textaccent2" refType="w" fact="0.0189"/>
          <dgm:constr type="h" for="ch" forName="textaccent2" refType="h" fact="0.0271"/>
          <dgm:constr type="l" for="ch" forName="imageaccent2" refType="w" fact="0.4228"/>
          <dgm:constr type="t" for="ch" forName="imageaccent2" refType="h" fact="0.487"/>
          <dgm:constr type="w" for="ch" forName="imageaccent2" refType="w" fact="0.0189"/>
          <dgm:constr type="h" for="ch" forName="imageaccent2" refType="h" fact="0.0271"/>
          <dgm:constr type="l" for="ch" forName="textaccent3" refType="w" fact="0.2501"/>
          <dgm:constr type="t" for="ch" forName="textaccent3" refType="h" fact="0.1318"/>
          <dgm:constr type="w" for="ch" forName="textaccent3" refType="w" fact="0.0189"/>
          <dgm:constr type="h" for="ch" forName="textaccent3" refType="h" fact="0.0271"/>
          <dgm:constr type="l" for="ch" forName="imageaccent3" refType="w" fact="0.2839"/>
          <dgm:constr type="t" for="ch" forName="imageaccent3" refType="h" fact="0.1025"/>
          <dgm:constr type="w" for="ch" forName="imageaccent3" refType="w" fact="0.0189"/>
          <dgm:constr type="h" for="ch" forName="imageaccent3" refType="h" fact="0.0271"/>
          <dgm:constr type="l" for="ch" forName="textaccent4" refType="w" fact="0.5593"/>
          <dgm:constr type="t" for="ch" forName="textaccent4" refType="h" fact="0.2307"/>
          <dgm:constr type="w" for="ch" forName="textaccent4" refType="w" fact="0.0189"/>
          <dgm:constr type="h" for="ch" forName="textaccent4" refType="h" fact="0.0271"/>
          <dgm:constr type="l" for="ch" forName="imageaccent4" refType="w" fact="0.5901"/>
          <dgm:constr type="t" for="ch" forName="imageaccent4" refType="h" fact="0.2624"/>
          <dgm:constr type="w" for="ch" forName="imageaccent4" refType="w" fact="0.0189"/>
          <dgm:constr type="h" for="ch" forName="imageaccent4" refType="h" fact="0.0271"/>
          <dgm:constr type="l" for="ch" forName="textaccent5" refType="w" fact="0.6989"/>
          <dgm:constr type="t" for="ch" forName="textaccent5" refType="h" fact="0.1062"/>
          <dgm:constr type="w" for="ch" forName="textaccent5" refType="w" fact="0.0189"/>
          <dgm:constr type="h" for="ch" forName="textaccent5" refType="h" fact="0.0271"/>
          <dgm:constr type="l" for="ch" forName="imageaccent5" refType="w" fact="0.7305"/>
          <dgm:constr type="t" for="ch" forName="imageaccent5" refType="h" fact="0.1367"/>
          <dgm:constr type="w" for="ch" forName="imageaccent5" refType="w" fact="0.0189"/>
          <dgm:constr type="h" for="ch" forName="imageaccent5" refType="h" fact="0.0271"/>
          <dgm:constr type="l" for="ch" forName="image6" refType="w" fact="0.5585"/>
          <dgm:constr type="t" for="ch" forName="image6" refType="h" fact="0.5137"/>
          <dgm:constr type="w" for="ch" forName="image6" refType="w" fact="0.1623"/>
          <dgm:constr type="h" for="ch" forName="image6" refType="h" fact="0.2314"/>
          <dgm:constr type="l" for="ch" forName="text6" refType="w" fact="0.6982"/>
          <dgm:constr type="t" for="ch" forName="text6" refType="h" fact="0.387"/>
          <dgm:constr type="w" for="ch" forName="text6" refType="w" fact="0.1623"/>
          <dgm:constr type="h" for="ch" forName="text6" refType="h" fact="0.2314"/>
          <dgm:constr type="l" for="ch" forName="imageaccent6" refType="w" fact="0.7002"/>
          <dgm:constr type="t" for="ch" forName="imageaccent6" refType="h" fact="0.6152"/>
          <dgm:constr type="w" for="ch" forName="imageaccent6" refType="w" fact="0.0189"/>
          <dgm:constr type="h" for="ch" forName="imageaccent6" refType="h" fact="0.0271"/>
          <dgm:constr type="l" for="ch" forName="textaccent6" refType="w" fact="0.7303"/>
          <dgm:constr type="t" for="ch" forName="textaccent6" refType="h" fact="0.5897"/>
          <dgm:constr type="w" for="ch" forName="textaccent6" refType="w" fact="0.0189"/>
          <dgm:constr type="h" for="ch" forName="textaccent6" refType="h" fact="0.0271"/>
          <dgm:constr type="l" for="ch" forName="text7" refType="w" fact="0.2792"/>
          <dgm:constr type="t" for="ch" forName="text7" refType="h" fact="0.5122"/>
          <dgm:constr type="w" for="ch" forName="text7" refType="w" fact="0.1623"/>
          <dgm:constr type="h" for="ch" forName="text7" refType="h" fact="0.2314"/>
          <dgm:constr type="l" for="ch" forName="image7" refType="w" fact="0.1395"/>
          <dgm:constr type="t" for="ch" forName="image7" refType="h" fact="0.6409"/>
          <dgm:constr type="w" for="ch" forName="image7" refType="w" fact="0.1623"/>
          <dgm:constr type="h" for="ch" forName="image7" refType="h" fact="0.2314"/>
          <dgm:constr type="l" for="ch" forName="imageaccent7" refType="w" fact="0.25"/>
          <dgm:constr type="t" for="ch" forName="imageaccent7" refType="h" fact="0.6441"/>
          <dgm:constr type="w" for="ch" forName="imageaccent7" refType="w" fact="0.0189"/>
          <dgm:constr type="h" for="ch" forName="imageaccent7" refType="h" fact="0.0271"/>
          <dgm:constr type="l" for="ch" forName="textaccent7" refType="w" fact="0.2838"/>
          <dgm:constr type="t" for="ch" forName="textaccent7" refType="h" fact="0.6148"/>
          <dgm:constr type="w" for="ch" forName="textaccent7" refType="w" fact="0.0189"/>
          <dgm:constr type="h" for="ch" forName="textaccent7" refType="h" fact="0.0271"/>
          <dgm:constr type="l" for="ch" forName="image8" refType="w" fact="0.6975"/>
          <dgm:constr type="t" for="ch" forName="image8" refType="h" fact="0.6433"/>
          <dgm:constr type="w" for="ch" forName="image8" refType="w" fact="0.1623"/>
          <dgm:constr type="h" for="ch" forName="image8" refType="h" fact="0.2314"/>
          <dgm:constr type="l" for="ch" forName="text8" refType="w" fact="0.8371"/>
          <dgm:constr type="t" for="ch" forName="text8" refType="h" fact="0.5167"/>
          <dgm:constr type="w" for="ch" forName="text8" refType="w" fact="0.1623"/>
          <dgm:constr type="h" for="ch" forName="text8" refType="h" fact="0.2314"/>
          <dgm:constr type="l" for="ch" forName="imageaccent8" refType="w" fact="0.8392"/>
          <dgm:constr type="t" for="ch" forName="imageaccent8" refType="h" fact="0.7449"/>
          <dgm:constr type="w" for="ch" forName="imageaccent8" refType="w" fact="0.0189"/>
          <dgm:constr type="h" for="ch" forName="imageaccent8" refType="h" fact="0.0271"/>
          <dgm:constr type="l" for="ch" forName="textaccent8" refType="w" fact="0.8693"/>
          <dgm:constr type="t" for="ch" forName="textaccent8" refType="h" fact="0.7194"/>
          <dgm:constr type="w" for="ch" forName="textaccent8" refType="w" fact="0.0189"/>
          <dgm:constr type="h" for="ch" forName="textaccent8" refType="h" fact="0.0271"/>
          <dgm:constr type="l" for="ch" forName="text9" refType="w" fact="0.8377"/>
          <dgm:constr type="t" for="ch" forName="text9" refType="h" fact="0.005"/>
          <dgm:constr type="w" for="ch" forName="text9" refType="w" fact="0.1623"/>
          <dgm:constr type="h" for="ch" forName="text9" refType="h" fact="0.2314"/>
          <dgm:constr type="l" for="ch" forName="textaccent9" refType="w" fact="0.95"/>
          <dgm:constr type="t" for="ch" forName="textaccent9" refType="h" fact="0.2084"/>
          <dgm:constr type="w" for="ch" forName="textaccent9" refType="w" fact="0.0189"/>
          <dgm:constr type="h" for="ch" forName="textaccent9" refType="h" fact="0.0271"/>
          <dgm:constr type="l" for="ch" forName="image9" refType="w" fact="0.8377"/>
          <dgm:constr type="t" for="ch" forName="image9" refType="h" fact="0.2604"/>
          <dgm:constr type="w" for="ch" forName="image9" refType="w" fact="0.1623"/>
          <dgm:constr type="h" for="ch" forName="image9" refType="h" fact="0.2314"/>
          <dgm:constr type="l" for="ch" forName="imageaccent9" refType="w" fact="0.95"/>
          <dgm:constr type="t" for="ch" forName="imageaccent9" refType="h" fact="0.2618"/>
          <dgm:constr type="w" for="ch" forName="imageaccent9" refType="w" fact="0.0189"/>
          <dgm:constr type="h" for="ch" forName="imageaccent9" refType="h" fact="0.0271"/>
          <dgm:constr type="l" for="ch" forName="image10" refType="w" fact="0.2786"/>
          <dgm:constr type="t" for="ch" forName="image10" refType="h" fact="0.7686"/>
          <dgm:constr type="w" for="ch" forName="image10" refType="w" fact="0.1623"/>
          <dgm:constr type="h" for="ch" forName="image10" refType="h" fact="0.2314"/>
          <dgm:constr type="l" for="ch" forName="text10" refType="w" fact="0.4183"/>
          <dgm:constr type="t" for="ch" forName="text10" refType="h" fact="0.6419"/>
          <dgm:constr type="w" for="ch" forName="text10" refType="w" fact="0.1623"/>
          <dgm:constr type="h" for="ch" forName="text10" refType="h" fact="0.2314"/>
          <dgm:constr type="l" for="ch" forName="imageaccent10" refType="w" fact="0.4203"/>
          <dgm:constr type="t" for="ch" forName="imageaccent10" refType="h" fact="0.8701"/>
          <dgm:constr type="w" for="ch" forName="imageaccent10" refType="w" fact="0.0189"/>
          <dgm:constr type="h" for="ch" forName="imageaccent10" refType="h" fact="0.0271"/>
          <dgm:constr type="l" for="ch" forName="textaccent10" refType="w" fact="0.4504"/>
          <dgm:constr type="t" for="ch" forName="textaccent10" refType="h" fact="0.8446"/>
          <dgm:constr type="w" for="ch" forName="textaccent10" refType="w" fact="0.0189"/>
          <dgm:constr type="h" for="ch" forName="textaccent10" refType="h" fact="0.0271"/>
        </dgm:constrLst>
      </dgm:if>
      <dgm:if name="Name12" axis="ch" ptType="node" func="cnt" op="equ" val="11">
        <dgm:alg type="composite">
          <dgm:param type="ar" val="1.4704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287"/>
          <dgm:constr type="w" for="ch" forName="image4" refType="w" fact="0.1623"/>
          <dgm:constr type="h" for="ch" forName="image4" refType="h" fact="0.2049"/>
          <dgm:constr type="l" for="ch" forName="text5" refType="w" fact="0.5585"/>
          <dgm:constr type="t" for="ch" forName="text5" refType="h" fact="0.0022"/>
          <dgm:constr type="w" for="ch" forName="text5" refType="w" fact="0.1623"/>
          <dgm:constr type="h" for="ch" forName="text5" refType="h" fact="0.2049"/>
          <dgm:constr type="l" for="ch" forName="image5" refType="w" fact="0.6982"/>
          <dgm:constr type="t" for="ch" forName="image5" refType="h" fact="0.1165"/>
          <dgm:constr type="w" for="ch" forName="image5" refType="w" fact="0.1623"/>
          <dgm:constr type="h" for="ch" forName="image5" refType="h" fact="0.2049"/>
          <dgm:constr type="l" for="ch" forName="image2" refType="w" fact="0.4189"/>
          <dgm:constr type="t" for="ch" forName="image2" refType="h" fact="0.34"/>
          <dgm:constr type="w" for="ch" forName="image2" refType="w" fact="0.1623"/>
          <dgm:constr type="h" for="ch" forName="image2" refType="h" fact="0.2049"/>
          <dgm:constr type="l" for="ch" forName="text4" refType="w" fact="0.4189"/>
          <dgm:constr type="t" for="ch" forName="text4" refType="h" fact="0.1135"/>
          <dgm:constr type="w" for="ch" forName="text4" refType="w" fact="0.1623"/>
          <dgm:constr type="h" for="ch" forName="text4" refType="h" fact="0.2049"/>
          <dgm:constr type="l" for="ch" forName="text2" refType="w" fact="0.2793"/>
          <dgm:constr type="t" for="ch" forName="text2" refType="h" fact="0.2265"/>
          <dgm:constr type="w" for="ch" forName="text2" refType="w" fact="0.1623"/>
          <dgm:constr type="h" for="ch" forName="text2" refType="h" fact="0.2049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049"/>
          <dgm:constr type="l" for="ch" forName="text1" refType="w" fact="0.1396"/>
          <dgm:constr type="t" for="ch" forName="text1" refType="h" fact="0.3404"/>
          <dgm:constr type="w" for="ch" forName="text1" refType="w" fact="0.1623"/>
          <dgm:constr type="h" for="ch" forName="text1" refType="h" fact="0.2049"/>
          <dgm:constr type="l" for="ch" forName="text3" refType="w" fact="0.1396"/>
          <dgm:constr type="t" for="ch" forName="text3" refType="h" fact="0.1139"/>
          <dgm:constr type="w" for="ch" forName="text3" refType="w" fact="0.1623"/>
          <dgm:constr type="h" for="ch" forName="text3" refType="h" fact="0.2049"/>
          <dgm:constr type="l" for="ch" forName="textaccent1" refType="w" fact="0.1435"/>
          <dgm:constr type="t" for="ch" forName="textaccent1" refType="h" fact="0.432"/>
          <dgm:constr type="w" for="ch" forName="textaccent1" refType="w" fact="0.0189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623"/>
          <dgm:constr type="h" for="ch" forName="image1" refType="h" fact="0.2049"/>
          <dgm:constr type="l" for="ch" forName="imageaccent1" refType="w" fact="0.1111"/>
          <dgm:constr type="t" for="ch" forName="imageaccent1" refType="h" fact="0.4048"/>
          <dgm:constr type="w" for="ch" forName="imageaccent1" refType="w" fact="0.0189"/>
          <dgm:constr type="h" for="ch" forName="imageaccent1" refType="h" fact="0.024"/>
          <dgm:constr type="l" for="ch" forName="textaccent2" refType="w" fact="0.391"/>
          <dgm:constr type="t" for="ch" forName="textaccent2" refType="h" fact="0.4038"/>
          <dgm:constr type="w" for="ch" forName="textaccent2" refType="w" fact="0.0189"/>
          <dgm:constr type="h" for="ch" forName="textaccent2" refType="h" fact="0.024"/>
          <dgm:constr type="l" for="ch" forName="imageaccent2" refType="w" fact="0.4228"/>
          <dgm:constr type="t" for="ch" forName="imageaccent2" refType="h" fact="0.4312"/>
          <dgm:constr type="w" for="ch" forName="imageaccent2" refType="w" fact="0.0189"/>
          <dgm:constr type="h" for="ch" forName="imageaccent2" refType="h" fact="0.024"/>
          <dgm:constr type="l" for="ch" forName="textaccent3" refType="w" fact="0.2501"/>
          <dgm:constr type="t" for="ch" forName="textaccent3" refType="h" fact="0.1167"/>
          <dgm:constr type="w" for="ch" forName="textaccent3" refType="w" fact="0.0189"/>
          <dgm:constr type="h" for="ch" forName="textaccent3" refType="h" fact="0.024"/>
          <dgm:constr type="l" for="ch" forName="imageaccent3" refType="w" fact="0.2839"/>
          <dgm:constr type="t" for="ch" forName="imageaccent3" refType="h" fact="0.0908"/>
          <dgm:constr type="w" for="ch" forName="imageaccent3" refType="w" fact="0.0189"/>
          <dgm:constr type="h" for="ch" forName="imageaccent3" refType="h" fact="0.024"/>
          <dgm:constr type="l" for="ch" forName="textaccent4" refType="w" fact="0.5593"/>
          <dgm:constr type="t" for="ch" forName="textaccent4" refType="h" fact="0.2042"/>
          <dgm:constr type="w" for="ch" forName="textaccent4" refType="w" fact="0.0189"/>
          <dgm:constr type="h" for="ch" forName="textaccent4" refType="h" fact="0.024"/>
          <dgm:constr type="l" for="ch" forName="imageaccent4" refType="w" fact="0.5901"/>
          <dgm:constr type="t" for="ch" forName="imageaccent4" refType="h" fact="0.2323"/>
          <dgm:constr type="w" for="ch" forName="imageaccent4" refType="w" fact="0.0189"/>
          <dgm:constr type="h" for="ch" forName="imageaccent4" refType="h" fact="0.024"/>
          <dgm:constr type="l" for="ch" forName="textaccent5" refType="w" fact="0.6989"/>
          <dgm:constr type="t" for="ch" forName="textaccent5" refType="h" fact="0.094"/>
          <dgm:constr type="w" for="ch" forName="textaccent5" refType="w" fact="0.0189"/>
          <dgm:constr type="h" for="ch" forName="textaccent5" refType="h" fact="0.024"/>
          <dgm:constr type="l" for="ch" forName="imageaccent5" refType="w" fact="0.7305"/>
          <dgm:constr type="t" for="ch" forName="imageaccent5" refType="h" fact="0.121"/>
          <dgm:constr type="w" for="ch" forName="imageaccent5" refType="w" fact="0.0189"/>
          <dgm:constr type="h" for="ch" forName="imageaccent5" refType="h" fact="0.024"/>
          <dgm:constr type="l" for="ch" forName="image6" refType="w" fact="0.5585"/>
          <dgm:constr type="t" for="ch" forName="image6" refType="h" fact="0.4548"/>
          <dgm:constr type="w" for="ch" forName="image6" refType="w" fact="0.1623"/>
          <dgm:constr type="h" for="ch" forName="image6" refType="h" fact="0.2049"/>
          <dgm:constr type="l" for="ch" forName="text6" refType="w" fact="0.6982"/>
          <dgm:constr type="t" for="ch" forName="text6" refType="h" fact="0.3426"/>
          <dgm:constr type="w" for="ch" forName="text6" refType="w" fact="0.1623"/>
          <dgm:constr type="h" for="ch" forName="text6" refType="h" fact="0.2049"/>
          <dgm:constr type="l" for="ch" forName="imageaccent6" refType="w" fact="0.7002"/>
          <dgm:constr type="t" for="ch" forName="imageaccent6" refType="h" fact="0.5447"/>
          <dgm:constr type="w" for="ch" forName="imageaccent6" refType="w" fact="0.0189"/>
          <dgm:constr type="h" for="ch" forName="imageaccent6" refType="h" fact="0.024"/>
          <dgm:constr type="l" for="ch" forName="textaccent6" refType="w" fact="0.7303"/>
          <dgm:constr type="t" for="ch" forName="textaccent6" refType="h" fact="0.5221"/>
          <dgm:constr type="w" for="ch" forName="textaccent6" refType="w" fact="0.0189"/>
          <dgm:constr type="h" for="ch" forName="textaccent6" refType="h" fact="0.024"/>
          <dgm:constr type="l" for="ch" forName="text7" refType="w" fact="0.2792"/>
          <dgm:constr type="t" for="ch" forName="text7" refType="h" fact="0.4535"/>
          <dgm:constr type="w" for="ch" forName="text7" refType="w" fact="0.1623"/>
          <dgm:constr type="h" for="ch" forName="text7" refType="h" fact="0.2049"/>
          <dgm:constr type="l" for="ch" forName="image7" refType="w" fact="0.1395"/>
          <dgm:constr type="t" for="ch" forName="image7" refType="h" fact="0.5674"/>
          <dgm:constr type="w" for="ch" forName="image7" refType="w" fact="0.1623"/>
          <dgm:constr type="h" for="ch" forName="image7" refType="h" fact="0.2049"/>
          <dgm:constr type="l" for="ch" forName="imageaccent7" refType="w" fact="0.25"/>
          <dgm:constr type="t" for="ch" forName="imageaccent7" refType="h" fact="0.5703"/>
          <dgm:constr type="w" for="ch" forName="imageaccent7" refType="w" fact="0.0189"/>
          <dgm:constr type="h" for="ch" forName="imageaccent7" refType="h" fact="0.024"/>
          <dgm:constr type="l" for="ch" forName="textaccent7" refType="w" fact="0.2838"/>
          <dgm:constr type="t" for="ch" forName="textaccent7" refType="h" fact="0.5443"/>
          <dgm:constr type="w" for="ch" forName="textaccent7" refType="w" fact="0.0189"/>
          <dgm:constr type="h" for="ch" forName="textaccent7" refType="h" fact="0.024"/>
          <dgm:constr type="l" for="ch" forName="image8" refType="w" fact="0.6975"/>
          <dgm:constr type="t" for="ch" forName="image8" refType="h" fact="0.5696"/>
          <dgm:constr type="w" for="ch" forName="image8" refType="w" fact="0.1623"/>
          <dgm:constr type="h" for="ch" forName="image8" refType="h" fact="0.2049"/>
          <dgm:constr type="l" for="ch" forName="text8" refType="w" fact="0.8371"/>
          <dgm:constr type="t" for="ch" forName="text8" refType="h" fact="0.4574"/>
          <dgm:constr type="w" for="ch" forName="text8" refType="w" fact="0.1623"/>
          <dgm:constr type="h" for="ch" forName="text8" refType="h" fact="0.2049"/>
          <dgm:constr type="l" for="ch" forName="imageaccent8" refType="w" fact="0.8392"/>
          <dgm:constr type="t" for="ch" forName="imageaccent8" refType="h" fact="0.6595"/>
          <dgm:constr type="w" for="ch" forName="imageaccent8" refType="w" fact="0.0189"/>
          <dgm:constr type="h" for="ch" forName="imageaccent8" refType="h" fact="0.024"/>
          <dgm:constr type="l" for="ch" forName="textaccent8" refType="w" fact="0.8693"/>
          <dgm:constr type="t" for="ch" forName="textaccent8" refType="h" fact="0.6369"/>
          <dgm:constr type="w" for="ch" forName="textaccent8" refType="w" fact="0.0189"/>
          <dgm:constr type="h" for="ch" forName="textaccent8" refType="h" fact="0.024"/>
          <dgm:constr type="l" for="ch" forName="text9" refType="w" fact="0.8377"/>
          <dgm:constr type="t" for="ch" forName="text9" refType="h" fact="0.0044"/>
          <dgm:constr type="w" for="ch" forName="text9" refType="w" fact="0.1623"/>
          <dgm:constr type="h" for="ch" forName="text9" refType="h" fact="0.2049"/>
          <dgm:constr type="l" for="ch" forName="textaccent9" refType="w" fact="0.95"/>
          <dgm:constr type="t" for="ch" forName="textaccent9" refType="h" fact="0.1846"/>
          <dgm:constr type="w" for="ch" forName="textaccent9" refType="w" fact="0.0189"/>
          <dgm:constr type="h" for="ch" forName="textaccent9" refType="h" fact="0.024"/>
          <dgm:constr type="l" for="ch" forName="image9" refType="w" fact="0.8377"/>
          <dgm:constr type="t" for="ch" forName="image9" refType="h" fact="0.2306"/>
          <dgm:constr type="w" for="ch" forName="image9" refType="w" fact="0.1623"/>
          <dgm:constr type="h" for="ch" forName="image9" refType="h" fact="0.2049"/>
          <dgm:constr type="l" for="ch" forName="imageaccent9" refType="w" fact="0.95"/>
          <dgm:constr type="t" for="ch" forName="imageaccent9" refType="h" fact="0.2318"/>
          <dgm:constr type="w" for="ch" forName="imageaccent9" refType="w" fact="0.0189"/>
          <dgm:constr type="h" for="ch" forName="imageaccent9" refType="h" fact="0.024"/>
          <dgm:constr type="l" for="ch" forName="image10" refType="w" fact="0.2786"/>
          <dgm:constr type="t" for="ch" forName="image10" refType="h" fact="0.6805"/>
          <dgm:constr type="w" for="ch" forName="image10" refType="w" fact="0.1623"/>
          <dgm:constr type="h" for="ch" forName="image10" refType="h" fact="0.2049"/>
          <dgm:constr type="l" for="ch" forName="text10" refType="w" fact="0.4183"/>
          <dgm:constr type="t" for="ch" forName="text10" refType="h" fact="0.5683"/>
          <dgm:constr type="w" for="ch" forName="text10" refType="w" fact="0.1623"/>
          <dgm:constr type="h" for="ch" forName="text10" refType="h" fact="0.2049"/>
          <dgm:constr type="l" for="ch" forName="imageaccent10" refType="w" fact="0.4203"/>
          <dgm:constr type="t" for="ch" forName="imageaccent10" refType="h" fact="0.7704"/>
          <dgm:constr type="w" for="ch" forName="imageaccent10" refType="w" fact="0.0189"/>
          <dgm:constr type="h" for="ch" forName="imageaccent10" refType="h" fact="0.024"/>
          <dgm:constr type="l" for="ch" forName="textaccent10" refType="w" fact="0.4504"/>
          <dgm:constr type="t" for="ch" forName="textaccent10" refType="h" fact="0.7478"/>
          <dgm:constr type="w" for="ch" forName="textaccent10" refType="w" fact="0.0189"/>
          <dgm:constr type="h" for="ch" forName="textaccent10" refType="h" fact="0.024"/>
          <dgm:constr type="l" for="ch" forName="text11" refType="w" fact="0.6971"/>
          <dgm:constr type="t" for="ch" forName="text11" refType="h" fact="0.7951"/>
          <dgm:constr type="w" for="ch" forName="text11" refType="w" fact="0.1623"/>
          <dgm:constr type="h" for="ch" forName="text11" refType="h" fact="0.2049"/>
          <dgm:constr type="l" for="ch" forName="image11" refType="w" fact="0.5575"/>
          <dgm:constr type="t" for="ch" forName="image11" refType="h" fact="0.6816"/>
          <dgm:constr type="w" for="ch" forName="image11" refType="w" fact="0.1623"/>
          <dgm:constr type="h" for="ch" forName="image11" refType="h" fact="0.2049"/>
          <dgm:constr type="l" for="ch" forName="imageaccent11" refType="w" fact="0.6692"/>
          <dgm:constr type="t" for="ch" forName="imageaccent11" refType="h" fact="0.8589"/>
          <dgm:constr type="w" for="ch" forName="imageaccent11" refType="w" fact="0.0189"/>
          <dgm:constr type="h" for="ch" forName="imageaccent11" refType="h" fact="0.024"/>
          <dgm:constr type="l" for="ch" forName="textaccent11" refType="w" fact="0.701"/>
          <dgm:constr type="t" for="ch" forName="textaccent11" refType="h" fact="0.8863"/>
          <dgm:constr type="w" for="ch" forName="textaccent11" refType="w" fact="0.0189"/>
          <dgm:constr type="h" for="ch" forName="textaccent11" refType="h" fact="0.024"/>
        </dgm:constrLst>
      </dgm:if>
      <dgm:else name="Name13">
        <dgm:alg type="composite">
          <dgm:param type="ar" val="1.675"/>
        </dgm:alg>
        <dgm:constrLst>
          <dgm:constr type="primFontSz" for="des" ptType="node" op="equ" val="65"/>
          <dgm:constr type="l" for="ch" forName="image4" refType="w" fact="0.4903"/>
          <dgm:constr type="t" for="ch" forName="image4" refType="h" fact="0.2287"/>
          <dgm:constr type="w" for="ch" forName="image4" refType="w" fact="0.1425"/>
          <dgm:constr type="h" for="ch" forName="image4" refType="h" fact="0.2049"/>
          <dgm:constr type="l" for="ch" forName="text5" refType="w" fact="0.4903"/>
          <dgm:constr type="t" for="ch" forName="text5" refType="h" fact="0.0022"/>
          <dgm:constr type="w" for="ch" forName="text5" refType="w" fact="0.1425"/>
          <dgm:constr type="h" for="ch" forName="text5" refType="h" fact="0.2049"/>
          <dgm:constr type="l" for="ch" forName="image5" refType="w" fact="0.6129"/>
          <dgm:constr type="t" for="ch" forName="image5" refType="h" fact="0.1165"/>
          <dgm:constr type="w" for="ch" forName="image5" refType="w" fact="0.1425"/>
          <dgm:constr type="h" for="ch" forName="image5" refType="h" fact="0.2049"/>
          <dgm:constr type="l" for="ch" forName="image2" refType="w" fact="0.3677"/>
          <dgm:constr type="t" for="ch" forName="image2" refType="h" fact="0.34"/>
          <dgm:constr type="w" for="ch" forName="image2" refType="w" fact="0.1425"/>
          <dgm:constr type="h" for="ch" forName="image2" refType="h" fact="0.2049"/>
          <dgm:constr type="l" for="ch" forName="text4" refType="w" fact="0.3677"/>
          <dgm:constr type="t" for="ch" forName="text4" refType="h" fact="0.1135"/>
          <dgm:constr type="w" for="ch" forName="text4" refType="w" fact="0.1425"/>
          <dgm:constr type="h" for="ch" forName="text4" refType="h" fact="0.2049"/>
          <dgm:constr type="l" for="ch" forName="text2" refType="w" fact="0.2452"/>
          <dgm:constr type="t" for="ch" forName="text2" refType="h" fact="0.2265"/>
          <dgm:constr type="w" for="ch" forName="text2" refType="w" fact="0.1425"/>
          <dgm:constr type="h" for="ch" forName="text2" refType="h" fact="0.2049"/>
          <dgm:constr type="l" for="ch" forName="image3" refType="w" fact="0.2452"/>
          <dgm:constr type="t" for="ch" forName="image3" refType="h" fact="0"/>
          <dgm:constr type="w" for="ch" forName="image3" refType="w" fact="0.1425"/>
          <dgm:constr type="h" for="ch" forName="image3" refType="h" fact="0.2049"/>
          <dgm:constr type="l" for="ch" forName="text1" refType="w" fact="0.1226"/>
          <dgm:constr type="t" for="ch" forName="text1" refType="h" fact="0.3404"/>
          <dgm:constr type="w" for="ch" forName="text1" refType="w" fact="0.1425"/>
          <dgm:constr type="h" for="ch" forName="text1" refType="h" fact="0.2049"/>
          <dgm:constr type="l" for="ch" forName="text3" refType="w" fact="0.1226"/>
          <dgm:constr type="t" for="ch" forName="text3" refType="h" fact="0.1139"/>
          <dgm:constr type="w" for="ch" forName="text3" refType="w" fact="0.1425"/>
          <dgm:constr type="h" for="ch" forName="text3" refType="h" fact="0.2049"/>
          <dgm:constr type="l" for="ch" forName="textaccent1" refType="w" fact="0.126"/>
          <dgm:constr type="t" for="ch" forName="textaccent1" refType="h" fact="0.432"/>
          <dgm:constr type="w" for="ch" forName="textaccent1" refType="w" fact="0.0166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425"/>
          <dgm:constr type="h" for="ch" forName="image1" refType="h" fact="0.2049"/>
          <dgm:constr type="l" for="ch" forName="imageaccent1" refType="w" fact="0.0976"/>
          <dgm:constr type="t" for="ch" forName="imageaccent1" refType="h" fact="0.4048"/>
          <dgm:constr type="w" for="ch" forName="imageaccent1" refType="w" fact="0.0166"/>
          <dgm:constr type="h" for="ch" forName="imageaccent1" refType="h" fact="0.024"/>
          <dgm:constr type="l" for="ch" forName="textaccent2" refType="w" fact="0.3432"/>
          <dgm:constr type="t" for="ch" forName="textaccent2" refType="h" fact="0.4038"/>
          <dgm:constr type="w" for="ch" forName="textaccent2" refType="w" fact="0.0166"/>
          <dgm:constr type="h" for="ch" forName="textaccent2" refType="h" fact="0.024"/>
          <dgm:constr type="l" for="ch" forName="imageaccent2" refType="w" fact="0.3712"/>
          <dgm:constr type="t" for="ch" forName="imageaccent2" refType="h" fact="0.4312"/>
          <dgm:constr type="w" for="ch" forName="imageaccent2" refType="w" fact="0.0166"/>
          <dgm:constr type="h" for="ch" forName="imageaccent2" refType="h" fact="0.024"/>
          <dgm:constr type="l" for="ch" forName="textaccent3" refType="w" fact="0.2196"/>
          <dgm:constr type="t" for="ch" forName="textaccent3" refType="h" fact="0.1167"/>
          <dgm:constr type="w" for="ch" forName="textaccent3" refType="w" fact="0.0166"/>
          <dgm:constr type="h" for="ch" forName="textaccent3" refType="h" fact="0.024"/>
          <dgm:constr type="l" for="ch" forName="imageaccent3" refType="w" fact="0.2492"/>
          <dgm:constr type="t" for="ch" forName="imageaccent3" refType="h" fact="0.0908"/>
          <dgm:constr type="w" for="ch" forName="imageaccent3" refType="w" fact="0.0166"/>
          <dgm:constr type="h" for="ch" forName="imageaccent3" refType="h" fact="0.024"/>
          <dgm:constr type="l" for="ch" forName="textaccent4" refType="w" fact="0.491"/>
          <dgm:constr type="t" for="ch" forName="textaccent4" refType="h" fact="0.2042"/>
          <dgm:constr type="w" for="ch" forName="textaccent4" refType="w" fact="0.0166"/>
          <dgm:constr type="h" for="ch" forName="textaccent4" refType="h" fact="0.024"/>
          <dgm:constr type="l" for="ch" forName="imageaccent4" refType="w" fact="0.5181"/>
          <dgm:constr type="t" for="ch" forName="imageaccent4" refType="h" fact="0.2323"/>
          <dgm:constr type="w" for="ch" forName="imageaccent4" refType="w" fact="0.0166"/>
          <dgm:constr type="h" for="ch" forName="imageaccent4" refType="h" fact="0.024"/>
          <dgm:constr type="l" for="ch" forName="textaccent5" refType="w" fact="0.6136"/>
          <dgm:constr type="t" for="ch" forName="textaccent5" refType="h" fact="0.094"/>
          <dgm:constr type="w" for="ch" forName="textaccent5" refType="w" fact="0.0166"/>
          <dgm:constr type="h" for="ch" forName="textaccent5" refType="h" fact="0.024"/>
          <dgm:constr type="l" for="ch" forName="imageaccent5" refType="w" fact="0.6413"/>
          <dgm:constr type="t" for="ch" forName="imageaccent5" refType="h" fact="0.121"/>
          <dgm:constr type="w" for="ch" forName="imageaccent5" refType="w" fact="0.0166"/>
          <dgm:constr type="h" for="ch" forName="imageaccent5" refType="h" fact="0.024"/>
          <dgm:constr type="l" for="ch" forName="image6" refType="w" fact="0.4903"/>
          <dgm:constr type="t" for="ch" forName="image6" refType="h" fact="0.4548"/>
          <dgm:constr type="w" for="ch" forName="image6" refType="w" fact="0.1425"/>
          <dgm:constr type="h" for="ch" forName="image6" refType="h" fact="0.2049"/>
          <dgm:constr type="l" for="ch" forName="text6" refType="w" fact="0.6129"/>
          <dgm:constr type="t" for="ch" forName="text6" refType="h" fact="0.3426"/>
          <dgm:constr type="w" for="ch" forName="text6" refType="w" fact="0.1425"/>
          <dgm:constr type="h" for="ch" forName="text6" refType="h" fact="0.2049"/>
          <dgm:constr type="l" for="ch" forName="imageaccent6" refType="w" fact="0.6147"/>
          <dgm:constr type="t" for="ch" forName="imageaccent6" refType="h" fact="0.5447"/>
          <dgm:constr type="w" for="ch" forName="imageaccent6" refType="w" fact="0.0166"/>
          <dgm:constr type="h" for="ch" forName="imageaccent6" refType="h" fact="0.024"/>
          <dgm:constr type="l" for="ch" forName="textaccent6" refType="w" fact="0.6411"/>
          <dgm:constr type="t" for="ch" forName="textaccent6" refType="h" fact="0.5221"/>
          <dgm:constr type="w" for="ch" forName="textaccent6" refType="w" fact="0.0166"/>
          <dgm:constr type="h" for="ch" forName="textaccent6" refType="h" fact="0.024"/>
          <dgm:constr type="l" for="ch" forName="text7" refType="w" fact="0.2451"/>
          <dgm:constr type="t" for="ch" forName="text7" refType="h" fact="0.4535"/>
          <dgm:constr type="w" for="ch" forName="text7" refType="w" fact="0.1425"/>
          <dgm:constr type="h" for="ch" forName="text7" refType="h" fact="0.2049"/>
          <dgm:constr type="l" for="ch" forName="image7" refType="w" fact="0.1225"/>
          <dgm:constr type="t" for="ch" forName="image7" refType="h" fact="0.5674"/>
          <dgm:constr type="w" for="ch" forName="image7" refType="w" fact="0.1425"/>
          <dgm:constr type="h" for="ch" forName="image7" refType="h" fact="0.2049"/>
          <dgm:constr type="l" for="ch" forName="imageaccent7" refType="w" fact="0.2195"/>
          <dgm:constr type="t" for="ch" forName="imageaccent7" refType="h" fact="0.5703"/>
          <dgm:constr type="w" for="ch" forName="imageaccent7" refType="w" fact="0.0166"/>
          <dgm:constr type="h" for="ch" forName="imageaccent7" refType="h" fact="0.024"/>
          <dgm:constr type="l" for="ch" forName="textaccent7" refType="w" fact="0.2491"/>
          <dgm:constr type="t" for="ch" forName="textaccent7" refType="h" fact="0.5443"/>
          <dgm:constr type="w" for="ch" forName="textaccent7" refType="w" fact="0.0166"/>
          <dgm:constr type="h" for="ch" forName="textaccent7" refType="h" fact="0.024"/>
          <dgm:constr type="l" for="ch" forName="image8" refType="w" fact="0.6123"/>
          <dgm:constr type="t" for="ch" forName="image8" refType="h" fact="0.5696"/>
          <dgm:constr type="w" for="ch" forName="image8" refType="w" fact="0.1425"/>
          <dgm:constr type="h" for="ch" forName="image8" refType="h" fact="0.2049"/>
          <dgm:constr type="l" for="ch" forName="text8" refType="w" fact="0.7349"/>
          <dgm:constr type="t" for="ch" forName="text8" refType="h" fact="0.4574"/>
          <dgm:constr type="w" for="ch" forName="text8" refType="w" fact="0.1425"/>
          <dgm:constr type="h" for="ch" forName="text8" refType="h" fact="0.2049"/>
          <dgm:constr type="l" for="ch" forName="imageaccent8" refType="w" fact="0.7367"/>
          <dgm:constr type="t" for="ch" forName="imageaccent8" refType="h" fact="0.6595"/>
          <dgm:constr type="w" for="ch" forName="imageaccent8" refType="w" fact="0.0166"/>
          <dgm:constr type="h" for="ch" forName="imageaccent8" refType="h" fact="0.024"/>
          <dgm:constr type="l" for="ch" forName="textaccent8" refType="w" fact="0.7631"/>
          <dgm:constr type="t" for="ch" forName="textaccent8" refType="h" fact="0.6369"/>
          <dgm:constr type="w" for="ch" forName="textaccent8" refType="w" fact="0.0166"/>
          <dgm:constr type="h" for="ch" forName="textaccent8" refType="h" fact="0.024"/>
          <dgm:constr type="l" for="ch" forName="text9" refType="w" fact="0.7354"/>
          <dgm:constr type="t" for="ch" forName="text9" refType="h" fact="0.0044"/>
          <dgm:constr type="w" for="ch" forName="text9" refType="w" fact="0.1425"/>
          <dgm:constr type="h" for="ch" forName="text9" refType="h" fact="0.2049"/>
          <dgm:constr type="l" for="ch" forName="textaccent9" refType="w" fact="0.8339"/>
          <dgm:constr type="t" for="ch" forName="textaccent9" refType="h" fact="0.1846"/>
          <dgm:constr type="w" for="ch" forName="textaccent9" refType="w" fact="0.0166"/>
          <dgm:constr type="h" for="ch" forName="textaccent9" refType="h" fact="0.024"/>
          <dgm:constr type="l" for="ch" forName="image9" refType="w" fact="0.7354"/>
          <dgm:constr type="t" for="ch" forName="image9" refType="h" fact="0.2306"/>
          <dgm:constr type="w" for="ch" forName="image9" refType="w" fact="0.1425"/>
          <dgm:constr type="h" for="ch" forName="image9" refType="h" fact="0.2049"/>
          <dgm:constr type="l" for="ch" forName="imageaccent9" refType="w" fact="0.8339"/>
          <dgm:constr type="t" for="ch" forName="imageaccent9" refType="h" fact="0.2318"/>
          <dgm:constr type="w" for="ch" forName="imageaccent9" refType="w" fact="0.0166"/>
          <dgm:constr type="h" for="ch" forName="imageaccent9" refType="h" fact="0.024"/>
          <dgm:constr type="l" for="ch" forName="image10" refType="w" fact="0.2446"/>
          <dgm:constr type="t" for="ch" forName="image10" refType="h" fact="0.6805"/>
          <dgm:constr type="w" for="ch" forName="image10" refType="w" fact="0.1425"/>
          <dgm:constr type="h" for="ch" forName="image10" refType="h" fact="0.2049"/>
          <dgm:constr type="l" for="ch" forName="text10" refType="w" fact="0.3672"/>
          <dgm:constr type="t" for="ch" forName="text10" refType="h" fact="0.5683"/>
          <dgm:constr type="w" for="ch" forName="text10" refType="w" fact="0.1425"/>
          <dgm:constr type="h" for="ch" forName="text10" refType="h" fact="0.2049"/>
          <dgm:constr type="l" for="ch" forName="imageaccent10" refType="w" fact="0.369"/>
          <dgm:constr type="t" for="ch" forName="imageaccent10" refType="h" fact="0.7704"/>
          <dgm:constr type="w" for="ch" forName="imageaccent10" refType="w" fact="0.0166"/>
          <dgm:constr type="h" for="ch" forName="imageaccent10" refType="h" fact="0.024"/>
          <dgm:constr type="l" for="ch" forName="textaccent10" refType="w" fact="0.3954"/>
          <dgm:constr type="t" for="ch" forName="textaccent10" refType="h" fact="0.7478"/>
          <dgm:constr type="w" for="ch" forName="textaccent10" refType="w" fact="0.0166"/>
          <dgm:constr type="h" for="ch" forName="textaccent10" refType="h" fact="0.024"/>
          <dgm:constr type="l" for="ch" forName="text11" refType="w" fact="0.612"/>
          <dgm:constr type="t" for="ch" forName="text11" refType="h" fact="0.7951"/>
          <dgm:constr type="w" for="ch" forName="text11" refType="w" fact="0.1425"/>
          <dgm:constr type="h" for="ch" forName="text11" refType="h" fact="0.2049"/>
          <dgm:constr type="l" for="ch" forName="image11" refType="w" fact="0.4894"/>
          <dgm:constr type="t" for="ch" forName="image11" refType="h" fact="0.6816"/>
          <dgm:constr type="w" for="ch" forName="image11" refType="w" fact="0.1425"/>
          <dgm:constr type="h" for="ch" forName="image11" refType="h" fact="0.2049"/>
          <dgm:constr type="l" for="ch" forName="imageaccent11" refType="w" fact="0.5874"/>
          <dgm:constr type="t" for="ch" forName="imageaccent11" refType="h" fact="0.8589"/>
          <dgm:constr type="w" for="ch" forName="imageaccent11" refType="w" fact="0.0166"/>
          <dgm:constr type="h" for="ch" forName="imageaccent11" refType="h" fact="0.024"/>
          <dgm:constr type="l" for="ch" forName="textaccent11" refType="w" fact="0.6154"/>
          <dgm:constr type="t" for="ch" forName="textaccent11" refType="h" fact="0.8863"/>
          <dgm:constr type="w" for="ch" forName="textaccent11" refType="w" fact="0.0166"/>
          <dgm:constr type="h" for="ch" forName="textaccent11" refType="h" fact="0.024"/>
          <dgm:constr type="l" for="ch" forName="text12" refType="w" fact="0.735"/>
          <dgm:constr type="t" for="ch" forName="text12" refType="h" fact="0.684"/>
          <dgm:constr type="w" for="ch" forName="text12" refType="w" fact="0.1425"/>
          <dgm:constr type="h" for="ch" forName="text12" refType="h" fact="0.2049"/>
          <dgm:constr type="l" for="ch" forName="image12" refType="w" fact="0.8575"/>
          <dgm:constr type="t" for="ch" forName="image12" refType="h" fact="0.5718"/>
          <dgm:constr type="w" for="ch" forName="image12" refType="w" fact="0.1425"/>
          <dgm:constr type="h" for="ch" forName="image12" refType="h" fact="0.2049"/>
          <dgm:constr type="l" for="ch" forName="textaccent12" refType="w" fact="0.8594"/>
          <dgm:constr type="t" for="ch" forName="textaccent12" refType="h" fact="0.7739"/>
          <dgm:constr type="w" for="ch" forName="textaccent12" refType="w" fact="0.0166"/>
          <dgm:constr type="h" for="ch" forName="textaccent12" refType="h" fact="0.024"/>
          <dgm:constr type="l" for="ch" forName="imageaccent12" refType="w" fact="0.8858"/>
          <dgm:constr type="t" for="ch" forName="imageaccent12" refType="h" fact="0.7513"/>
          <dgm:constr type="w" for="ch" forName="imageaccent12" refType="w" fact="0.0166"/>
          <dgm:constr type="h" for="ch" forName="imageaccent12" refType="h" fact="0.024"/>
        </dgm:constrLst>
      </dgm:else>
    </dgm:choose>
    <dgm:forEach name="wrapper" axis="self" ptType="parTrans">
      <dgm:forEach name="wrapper2" axis="self" ptType="sibTrans" st="2">
        <dgm:forEach name="textRepeat" axis="self">
          <dgm:layoutNode name="textRepeatNode" styleLbl="alignNode1">
            <dgm:varLst>
              <dgm:chMax val="0"/>
              <dgm:chPref val="0"/>
              <dgm:bulletEnabled val="1"/>
            </dgm:varLst>
            <dgm:alg type="tx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.1"/>
              <dgm:constr type="bMarg" refType="primFontSz" fact="0.1"/>
            </dgm:constrLst>
            <dgm:ruleLst>
              <dgm:rule type="primFontSz" val="5" fact="NaN" max="NaN"/>
            </dgm:ruleLst>
          </dgm:layoutNode>
        </dgm:forEach>
        <dgm:forEach name="accentRepeat" axis="self">
          <dgm:layoutNode name="accentRepeatNode" styleLbl="solidAlignAcc1">
            <dgm:alg type="sp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/>
          </dgm:layoutNode>
        </dgm:forEach>
        <dgm:forEach name="imageRepeat" axis="self">
          <dgm:layoutNode name="imageRepeatNode" styleLbl="alignAcc1">
            <dgm:alg type="sp"/>
            <dgm:shape xmlns:r="http://schemas.openxmlformats.org/officeDocument/2006/relationships" type="hexagon" r:blip="" blipPhldr="1">
              <dgm:adjLst>
                <dgm:adj idx="1" val="0.25"/>
                <dgm:adj idx="2" val="1.1547"/>
              </dgm:adjLst>
            </dgm:shape>
            <dgm:presOf axis="self"/>
          </dgm:layoutNode>
        </dgm:forEach>
      </dgm:forEach>
    </dgm:forEach>
    <dgm:forEach name="Name14" axis="ch" ptType="node" cnt="1">
      <dgm:layoutNode name="text1">
        <dgm:alg type="sp"/>
        <dgm:shape xmlns:r="http://schemas.openxmlformats.org/officeDocument/2006/relationships" r:blip="">
          <dgm:adjLst/>
        </dgm:shape>
        <dgm:presOf/>
        <dgm:constrLst/>
        <dgm:forEach name="Name15" ref="textRepeat"/>
      </dgm:layoutNode>
      <dgm:layoutNode name="textaccent1">
        <dgm:alg type="sp"/>
        <dgm:shape xmlns:r="http://schemas.openxmlformats.org/officeDocument/2006/relationships" r:blip="">
          <dgm:adjLst/>
        </dgm:shape>
        <dgm:presOf/>
        <dgm:constrLst/>
        <dgm:forEach name="Name16" ref="accentRepeat"/>
      </dgm:layoutNode>
    </dgm:forEach>
    <dgm:forEach name="Name17" axis="ch" ptType="sibTrans" hideLastTrans="0" cnt="1">
      <dgm:layoutNode name="image1">
        <dgm:alg type="sp"/>
        <dgm:shape xmlns:r="http://schemas.openxmlformats.org/officeDocument/2006/relationships" r:blip="">
          <dgm:adjLst/>
        </dgm:shape>
        <dgm:presOf/>
        <dgm:constrLst/>
        <dgm:forEach name="Name18" ref="imageRepeat"/>
      </dgm:layoutNode>
      <dgm:layoutNode name="imageaccent1">
        <dgm:alg type="sp"/>
        <dgm:shape xmlns:r="http://schemas.openxmlformats.org/officeDocument/2006/relationships" r:blip="">
          <dgm:adjLst/>
        </dgm:shape>
        <dgm:presOf/>
        <dgm:constrLst/>
        <dgm:forEach name="Name19" ref="accentRepeat"/>
      </dgm:layoutNode>
    </dgm:forEach>
    <dgm:forEach name="Name20" axis="ch" ptType="node" st="2" cnt="1">
      <dgm:layoutNode name="text2">
        <dgm:alg type="sp"/>
        <dgm:shape xmlns:r="http://schemas.openxmlformats.org/officeDocument/2006/relationships" r:blip="">
          <dgm:adjLst/>
        </dgm:shape>
        <dgm:presOf/>
        <dgm:constrLst/>
        <dgm:forEach name="Name21" ref="textRepeat"/>
      </dgm:layoutNode>
      <dgm:layoutNode name="textaccent2">
        <dgm:alg type="sp"/>
        <dgm:shape xmlns:r="http://schemas.openxmlformats.org/officeDocument/2006/relationships" r:blip="">
          <dgm:adjLst/>
        </dgm:shape>
        <dgm:presOf/>
        <dgm:constrLst/>
        <dgm:forEach name="Name22" ref="accentRepeat"/>
      </dgm:layoutNode>
    </dgm:forEach>
    <dgm:forEach name="Name23" axis="ch" ptType="sibTrans" hideLastTrans="0" st="2" cnt="1">
      <dgm:layoutNode name="image2">
        <dgm:alg type="sp"/>
        <dgm:shape xmlns:r="http://schemas.openxmlformats.org/officeDocument/2006/relationships" r:blip="">
          <dgm:adjLst/>
        </dgm:shape>
        <dgm:presOf/>
        <dgm:constrLst/>
        <dgm:forEach name="Name24" ref="imageRepeat"/>
      </dgm:layoutNode>
      <dgm:layoutNode name="imageaccent2">
        <dgm:alg type="sp"/>
        <dgm:shape xmlns:r="http://schemas.openxmlformats.org/officeDocument/2006/relationships" r:blip="">
          <dgm:adjLst/>
        </dgm:shape>
        <dgm:presOf/>
        <dgm:constrLst/>
        <dgm:forEach name="Name25" ref="accentRepeat"/>
      </dgm:layoutNode>
    </dgm:forEach>
    <dgm:forEach name="Name26" axis="ch" ptType="node" st="3" cnt="1">
      <dgm:layoutNode name="text3">
        <dgm:alg type="sp"/>
        <dgm:shape xmlns:r="http://schemas.openxmlformats.org/officeDocument/2006/relationships" r:blip="">
          <dgm:adjLst/>
        </dgm:shape>
        <dgm:presOf/>
        <dgm:constrLst/>
        <dgm:forEach name="Name27" ref="textRepeat"/>
      </dgm:layoutNode>
      <dgm:layoutNode name="textaccent3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</dgm:forEach>
    <dgm:forEach name="Name29" axis="ch" ptType="sibTrans" hideLastTrans="0" st="3" cnt="1">
      <dgm:layoutNode name="image3">
        <dgm:alg type="sp"/>
        <dgm:shape xmlns:r="http://schemas.openxmlformats.org/officeDocument/2006/relationships" r:blip="">
          <dgm:adjLst/>
        </dgm:shape>
        <dgm:presOf/>
        <dgm:constrLst/>
        <dgm:forEach name="Name30" ref="imageRepeat"/>
      </dgm:layoutNode>
      <dgm:layoutNode name="imageaccent3">
        <dgm:alg type="sp"/>
        <dgm:shape xmlns:r="http://schemas.openxmlformats.org/officeDocument/2006/relationships" r:blip="">
          <dgm:adjLst/>
        </dgm:shape>
        <dgm:presOf/>
        <dgm:constrLst/>
        <dgm:forEach name="Name31" ref="accentRepeat"/>
      </dgm:layoutNode>
    </dgm:forEach>
    <dgm:forEach name="Name32" axis="ch" ptType="node" st="4" cnt="1">
      <dgm:layoutNode name="text4">
        <dgm:alg type="sp"/>
        <dgm:shape xmlns:r="http://schemas.openxmlformats.org/officeDocument/2006/relationships" r:blip="">
          <dgm:adjLst/>
        </dgm:shape>
        <dgm:presOf/>
        <dgm:constrLst/>
        <dgm:forEach name="Name33" ref="textRepeat"/>
      </dgm:layoutNode>
      <dgm:layoutNode name="textaccent4">
        <dgm:alg type="sp"/>
        <dgm:shape xmlns:r="http://schemas.openxmlformats.org/officeDocument/2006/relationships" r:blip="">
          <dgm:adjLst/>
        </dgm:shape>
        <dgm:presOf/>
        <dgm:constrLst/>
        <dgm:forEach name="Name34" ref="accentRepeat"/>
      </dgm:layoutNode>
    </dgm:forEach>
    <dgm:forEach name="Name35" axis="ch" ptType="sibTrans" hideLastTrans="0" st="4" cnt="1">
      <dgm:layoutNode name="image4">
        <dgm:alg type="sp"/>
        <dgm:shape xmlns:r="http://schemas.openxmlformats.org/officeDocument/2006/relationships" r:blip="">
          <dgm:adjLst/>
        </dgm:shape>
        <dgm:presOf/>
        <dgm:constrLst/>
        <dgm:forEach name="Name36" ref="imageRepeat"/>
      </dgm:layoutNode>
      <dgm:layoutNode name="imageaccent4">
        <dgm:alg type="sp"/>
        <dgm:shape xmlns:r="http://schemas.openxmlformats.org/officeDocument/2006/relationships" r:blip="">
          <dgm:adjLst/>
        </dgm:shape>
        <dgm:presOf/>
        <dgm:constrLst/>
        <dgm:forEach name="Name37" ref="accentRepeat"/>
      </dgm:layoutNode>
    </dgm:forEach>
    <dgm:forEach name="Name38" axis="ch" ptType="node" st="5" cnt="1">
      <dgm:layoutNode name="text5">
        <dgm:alg type="sp"/>
        <dgm:shape xmlns:r="http://schemas.openxmlformats.org/officeDocument/2006/relationships" r:blip="">
          <dgm:adjLst/>
        </dgm:shape>
        <dgm:presOf/>
        <dgm:constrLst/>
        <dgm:forEach name="Name39" ref="textRepeat"/>
      </dgm:layoutNode>
      <dgm:layoutNode name="textaccent5">
        <dgm:alg type="sp"/>
        <dgm:shape xmlns:r="http://schemas.openxmlformats.org/officeDocument/2006/relationships" r:blip="">
          <dgm:adjLst/>
        </dgm:shape>
        <dgm:presOf/>
        <dgm:constrLst/>
        <dgm:forEach name="Name40" ref="accentRepeat"/>
      </dgm:layoutNode>
    </dgm:forEach>
    <dgm:forEach name="Name41" axis="ch" ptType="sibTrans" hideLastTrans="0" st="5" cnt="1">
      <dgm:layoutNode name="image5">
        <dgm:alg type="sp"/>
        <dgm:shape xmlns:r="http://schemas.openxmlformats.org/officeDocument/2006/relationships" r:blip="">
          <dgm:adjLst/>
        </dgm:shape>
        <dgm:presOf/>
        <dgm:constrLst/>
        <dgm:forEach name="Name42" ref="imageRepeat"/>
      </dgm:layoutNode>
      <dgm:layoutNode name="imageaccent5">
        <dgm:alg type="sp"/>
        <dgm:shape xmlns:r="http://schemas.openxmlformats.org/officeDocument/2006/relationships" r:blip="">
          <dgm:adjLst/>
        </dgm:shape>
        <dgm:presOf/>
        <dgm:constrLst/>
        <dgm:forEach name="Name43" ref="accentRepeat"/>
      </dgm:layoutNode>
    </dgm:forEach>
    <dgm:forEach name="Name44" axis="ch" ptType="node" st="6" cnt="1">
      <dgm:layoutNode name="text6">
        <dgm:alg type="sp"/>
        <dgm:shape xmlns:r="http://schemas.openxmlformats.org/officeDocument/2006/relationships" r:blip="">
          <dgm:adjLst/>
        </dgm:shape>
        <dgm:presOf/>
        <dgm:constrLst/>
        <dgm:forEach name="Name45" ref="textRepeat"/>
      </dgm:layoutNode>
      <dgm:layoutNode name="textaccent6">
        <dgm:alg type="sp"/>
        <dgm:shape xmlns:r="http://schemas.openxmlformats.org/officeDocument/2006/relationships" r:blip="">
          <dgm:adjLst/>
        </dgm:shape>
        <dgm:presOf/>
        <dgm:constrLst/>
        <dgm:forEach name="Name46" ref="accentRepeat"/>
      </dgm:layoutNode>
    </dgm:forEach>
    <dgm:forEach name="Name47" axis="ch" ptType="sibTrans" hideLastTrans="0" st="6" cnt="1">
      <dgm:layoutNode name="image6">
        <dgm:alg type="sp"/>
        <dgm:shape xmlns:r="http://schemas.openxmlformats.org/officeDocument/2006/relationships" r:blip="">
          <dgm:adjLst/>
        </dgm:shape>
        <dgm:presOf/>
        <dgm:constrLst/>
        <dgm:forEach name="Name48" ref="imageRepeat"/>
      </dgm:layoutNode>
      <dgm:layoutNode name="imageaccent6">
        <dgm:alg type="sp"/>
        <dgm:shape xmlns:r="http://schemas.openxmlformats.org/officeDocument/2006/relationships" r:blip="">
          <dgm:adjLst/>
        </dgm:shape>
        <dgm:presOf/>
        <dgm:constrLst/>
        <dgm:forEach name="Name49" ref="accentRepeat"/>
      </dgm:layoutNode>
    </dgm:forEach>
    <dgm:forEach name="Name50" axis="ch" ptType="node" st="7" cnt="1">
      <dgm:layoutNode name="text7">
        <dgm:alg type="sp"/>
        <dgm:shape xmlns:r="http://schemas.openxmlformats.org/officeDocument/2006/relationships" r:blip="">
          <dgm:adjLst/>
        </dgm:shape>
        <dgm:presOf/>
        <dgm:constrLst/>
        <dgm:forEach name="Name51" ref="textRepeat"/>
      </dgm:layoutNode>
      <dgm:layoutNode name="textaccent7">
        <dgm:alg type="sp"/>
        <dgm:shape xmlns:r="http://schemas.openxmlformats.org/officeDocument/2006/relationships" r:blip="">
          <dgm:adjLst/>
        </dgm:shape>
        <dgm:presOf/>
        <dgm:constrLst/>
        <dgm:forEach name="Name52" ref="accentRepeat"/>
      </dgm:layoutNode>
    </dgm:forEach>
    <dgm:forEach name="Name53" axis="ch" ptType="sibTrans" hideLastTrans="0" st="7" cnt="1">
      <dgm:layoutNode name="image7">
        <dgm:alg type="sp"/>
        <dgm:shape xmlns:r="http://schemas.openxmlformats.org/officeDocument/2006/relationships" r:blip="">
          <dgm:adjLst/>
        </dgm:shape>
        <dgm:presOf/>
        <dgm:constrLst/>
        <dgm:forEach name="Name54" ref="imageRepeat"/>
      </dgm:layoutNode>
      <dgm:layoutNode name="imageaccent7">
        <dgm:alg type="sp"/>
        <dgm:shape xmlns:r="http://schemas.openxmlformats.org/officeDocument/2006/relationships" r:blip="">
          <dgm:adjLst/>
        </dgm:shape>
        <dgm:presOf/>
        <dgm:constrLst/>
        <dgm:forEach name="Name55" ref="accentRepeat"/>
      </dgm:layoutNode>
    </dgm:forEach>
    <dgm:forEach name="Name56" axis="ch" ptType="node" st="8" cnt="1">
      <dgm:layoutNode name="text8">
        <dgm:alg type="sp"/>
        <dgm:shape xmlns:r="http://schemas.openxmlformats.org/officeDocument/2006/relationships" r:blip="">
          <dgm:adjLst/>
        </dgm:shape>
        <dgm:presOf/>
        <dgm:constrLst/>
        <dgm:forEach name="Name57" ref="textRepeat"/>
      </dgm:layoutNode>
      <dgm:layoutNode name="textaccent8">
        <dgm:alg type="sp"/>
        <dgm:shape xmlns:r="http://schemas.openxmlformats.org/officeDocument/2006/relationships" r:blip="">
          <dgm:adjLst/>
        </dgm:shape>
        <dgm:presOf/>
        <dgm:constrLst/>
        <dgm:forEach name="Name58" ref="accentRepeat"/>
      </dgm:layoutNode>
    </dgm:forEach>
    <dgm:forEach name="Name59" axis="ch" ptType="sibTrans" hideLastTrans="0" st="8" cnt="1">
      <dgm:layoutNode name="image8">
        <dgm:alg type="sp"/>
        <dgm:shape xmlns:r="http://schemas.openxmlformats.org/officeDocument/2006/relationships" r:blip="">
          <dgm:adjLst/>
        </dgm:shape>
        <dgm:presOf/>
        <dgm:constrLst/>
        <dgm:forEach name="Name60" ref="imageRepeat"/>
      </dgm:layoutNode>
      <dgm:layoutNode name="imageaccent8">
        <dgm:alg type="sp"/>
        <dgm:shape xmlns:r="http://schemas.openxmlformats.org/officeDocument/2006/relationships" r:blip="">
          <dgm:adjLst/>
        </dgm:shape>
        <dgm:presOf/>
        <dgm:constrLst/>
        <dgm:forEach name="Name61" ref="accentRepeat"/>
      </dgm:layoutNode>
    </dgm:forEach>
    <dgm:forEach name="Name62" axis="ch" ptType="node" st="9" cnt="1">
      <dgm:layoutNode name="text9">
        <dgm:alg type="sp"/>
        <dgm:shape xmlns:r="http://schemas.openxmlformats.org/officeDocument/2006/relationships" r:blip="">
          <dgm:adjLst/>
        </dgm:shape>
        <dgm:presOf/>
        <dgm:constrLst/>
        <dgm:forEach name="Name63" ref="textRepeat"/>
      </dgm:layoutNode>
      <dgm:layoutNode name="textaccent9">
        <dgm:alg type="sp"/>
        <dgm:shape xmlns:r="http://schemas.openxmlformats.org/officeDocument/2006/relationships" r:blip="">
          <dgm:adjLst/>
        </dgm:shape>
        <dgm:presOf/>
        <dgm:constrLst/>
        <dgm:forEach name="Name64" ref="accentRepeat"/>
      </dgm:layoutNode>
    </dgm:forEach>
    <dgm:forEach name="Name65" axis="ch" ptType="sibTrans" hideLastTrans="0" st="9" cnt="1">
      <dgm:layoutNode name="image9">
        <dgm:alg type="sp"/>
        <dgm:shape xmlns:r="http://schemas.openxmlformats.org/officeDocument/2006/relationships" r:blip="">
          <dgm:adjLst/>
        </dgm:shape>
        <dgm:presOf/>
        <dgm:constrLst/>
        <dgm:forEach name="Name66" ref="imageRepeat"/>
      </dgm:layoutNode>
      <dgm:layoutNode name="imageaccent9">
        <dgm:alg type="sp"/>
        <dgm:shape xmlns:r="http://schemas.openxmlformats.org/officeDocument/2006/relationships" r:blip="">
          <dgm:adjLst/>
        </dgm:shape>
        <dgm:presOf/>
        <dgm:constrLst/>
        <dgm:forEach name="Name67" ref="accentRepeat"/>
      </dgm:layoutNode>
    </dgm:forEach>
    <dgm:forEach name="Name68" axis="ch" ptType="node" st="10" cnt="1">
      <dgm:layoutNode name="text10">
        <dgm:alg type="sp"/>
        <dgm:shape xmlns:r="http://schemas.openxmlformats.org/officeDocument/2006/relationships" r:blip="">
          <dgm:adjLst/>
        </dgm:shape>
        <dgm:presOf/>
        <dgm:constrLst/>
        <dgm:forEach name="Name69" ref="textRepeat"/>
      </dgm:layoutNode>
      <dgm:layoutNode name="textaccent10">
        <dgm:alg type="sp"/>
        <dgm:shape xmlns:r="http://schemas.openxmlformats.org/officeDocument/2006/relationships" r:blip="">
          <dgm:adjLst/>
        </dgm:shape>
        <dgm:presOf/>
        <dgm:constrLst/>
        <dgm:forEach name="Name70" ref="accentRepeat"/>
      </dgm:layoutNode>
    </dgm:forEach>
    <dgm:forEach name="Name71" axis="ch" ptType="sibTrans" hideLastTrans="0" st="10" cnt="1">
      <dgm:layoutNode name="image10">
        <dgm:alg type="sp"/>
        <dgm:shape xmlns:r="http://schemas.openxmlformats.org/officeDocument/2006/relationships" r:blip="">
          <dgm:adjLst/>
        </dgm:shape>
        <dgm:presOf/>
        <dgm:constrLst/>
        <dgm:forEach name="Name72" ref="imageRepeat"/>
      </dgm:layoutNode>
      <dgm:layoutNode name="imageaccent10">
        <dgm:alg type="sp"/>
        <dgm:shape xmlns:r="http://schemas.openxmlformats.org/officeDocument/2006/relationships" r:blip="">
          <dgm:adjLst/>
        </dgm:shape>
        <dgm:presOf/>
        <dgm:constrLst/>
        <dgm:forEach name="Name73" ref="accentRepeat"/>
      </dgm:layoutNode>
    </dgm:forEach>
    <dgm:forEach name="Name74" axis="ch" ptType="node" st="11" cnt="1">
      <dgm:layoutNode name="text11">
        <dgm:alg type="sp"/>
        <dgm:shape xmlns:r="http://schemas.openxmlformats.org/officeDocument/2006/relationships" r:blip="">
          <dgm:adjLst/>
        </dgm:shape>
        <dgm:presOf/>
        <dgm:constrLst/>
        <dgm:forEach name="Name75" ref="textRepeat"/>
      </dgm:layoutNode>
      <dgm:layoutNode name="textaccent1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</dgm:forEach>
    <dgm:forEach name="Name77" axis="ch" ptType="sibTrans" hideLastTrans="0" st="11" cnt="1">
      <dgm:layoutNode name="image11">
        <dgm:alg type="sp"/>
        <dgm:shape xmlns:r="http://schemas.openxmlformats.org/officeDocument/2006/relationships" r:blip="">
          <dgm:adjLst/>
        </dgm:shape>
        <dgm:presOf/>
        <dgm:constrLst/>
        <dgm:forEach name="Name78" ref="imageRepeat"/>
      </dgm:layoutNode>
      <dgm:layoutNode name="imageaccent11">
        <dgm:alg type="sp"/>
        <dgm:shape xmlns:r="http://schemas.openxmlformats.org/officeDocument/2006/relationships" r:blip="">
          <dgm:adjLst/>
        </dgm:shape>
        <dgm:presOf/>
        <dgm:constrLst/>
        <dgm:forEach name="Name79" ref="accentRepeat"/>
      </dgm:layoutNode>
    </dgm:forEach>
    <dgm:forEach name="Name80" axis="ch" ptType="node" st="12" cnt="1">
      <dgm:layoutNode name="text12">
        <dgm:alg type="sp"/>
        <dgm:shape xmlns:r="http://schemas.openxmlformats.org/officeDocument/2006/relationships" r:blip="">
          <dgm:adjLst/>
        </dgm:shape>
        <dgm:presOf/>
        <dgm:constrLst/>
        <dgm:forEach name="Name81" ref="textRepeat"/>
      </dgm:layoutNode>
      <dgm:layoutNode name="textaccent12">
        <dgm:alg type="sp"/>
        <dgm:shape xmlns:r="http://schemas.openxmlformats.org/officeDocument/2006/relationships" r:blip="">
          <dgm:adjLst/>
        </dgm:shape>
        <dgm:presOf/>
        <dgm:constrLst/>
        <dgm:forEach name="Name82" ref="accentRepeat"/>
      </dgm:layoutNode>
    </dgm:forEach>
    <dgm:forEach name="Name83" axis="ch" ptType="sibTrans" hideLastTrans="0" st="12" cnt="1">
      <dgm:layoutNode name="image12">
        <dgm:alg type="sp"/>
        <dgm:shape xmlns:r="http://schemas.openxmlformats.org/officeDocument/2006/relationships" r:blip="">
          <dgm:adjLst/>
        </dgm:shape>
        <dgm:presOf/>
        <dgm:constrLst/>
        <dgm:forEach name="Name84" ref="imageRepeat"/>
      </dgm:layoutNode>
      <dgm:layoutNode name="imageaccent12">
        <dgm:alg type="sp"/>
        <dgm:shape xmlns:r="http://schemas.openxmlformats.org/officeDocument/2006/relationships" r:blip="">
          <dgm:adjLst/>
        </dgm:shape>
        <dgm:presOf/>
        <dgm:constrLst/>
        <dgm:forEach name="Name85" ref="accentRepeat"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 dirty="0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15119C-3653-4AED-B78A-AA39AF4C9A10}" type="datetimeFigureOut">
              <a:rPr lang="pl-PL" smtClean="0"/>
              <a:pPr/>
              <a:t>28.10.2018</a:t>
            </a:fld>
            <a:endParaRPr lang="pl-PL" dirty="0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 dirty="0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 dirty="0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CB7254-38CF-4EB4-AE5F-5B4707C02326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7282993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CB7254-38CF-4EB4-AE5F-5B4707C02326}" type="slidenum">
              <a:rPr lang="pl-PL" smtClean="0"/>
              <a:pPr/>
              <a:t>1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0513413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CB7254-38CF-4EB4-AE5F-5B4707C02326}" type="slidenum">
              <a:rPr lang="pl-PL" smtClean="0"/>
              <a:pPr/>
              <a:t>2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7804815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CB7254-38CF-4EB4-AE5F-5B4707C02326}" type="slidenum">
              <a:rPr lang="pl-PL" smtClean="0"/>
              <a:pPr/>
              <a:t>3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7804815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CB7254-38CF-4EB4-AE5F-5B4707C02326}" type="slidenum">
              <a:rPr lang="pl-PL" smtClean="0"/>
              <a:pPr/>
              <a:t>6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7081332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baseline="0" dirty="0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CB7254-38CF-4EB4-AE5F-5B4707C02326}" type="slidenum">
              <a:rPr lang="pl-PL" smtClean="0"/>
              <a:pPr/>
              <a:t>8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9794841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CB7254-38CF-4EB4-AE5F-5B4707C02326}" type="slidenum">
              <a:rPr lang="pl-PL" smtClean="0"/>
              <a:pPr/>
              <a:t>9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7665505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CB7254-38CF-4EB4-AE5F-5B4707C02326}" type="slidenum">
              <a:rPr lang="pl-PL" smtClean="0"/>
              <a:pPr/>
              <a:t>10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5450190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CB7254-38CF-4EB4-AE5F-5B4707C02326}" type="slidenum">
              <a:rPr lang="pl-PL" smtClean="0"/>
              <a:pPr/>
              <a:t>11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0513413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CB7254-38CF-4EB4-AE5F-5B4707C02326}" type="slidenum">
              <a:rPr lang="pl-PL" smtClean="0"/>
              <a:pPr/>
              <a:t>12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5450190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FFB74-67D1-41E5-8E3D-CB75C61E7AA7}" type="datetime1">
              <a:rPr lang="pl-PL" smtClean="0"/>
              <a:pPr/>
              <a:t>28.10.2018</a:t>
            </a:fld>
            <a:endParaRPr lang="pl-PL" dirty="0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03E5-C75B-4793-A473-B36873B8162D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6594160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6AC5A-D73B-44F4-8548-345D9DB67BE6}" type="datetime1">
              <a:rPr lang="pl-PL" smtClean="0"/>
              <a:pPr/>
              <a:t>28.10.2018</a:t>
            </a:fld>
            <a:endParaRPr lang="pl-PL" dirty="0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03E5-C75B-4793-A473-B36873B8162D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0309285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0B649-FD90-4EF1-8384-873A39B8CB02}" type="datetime1">
              <a:rPr lang="pl-PL" smtClean="0"/>
              <a:pPr/>
              <a:t>28.10.2018</a:t>
            </a:fld>
            <a:endParaRPr lang="pl-PL" dirty="0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03E5-C75B-4793-A473-B36873B8162D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2846164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78D6E-7113-448A-AE1A-2BBEBB939E7B}" type="datetime1">
              <a:rPr lang="pl-PL" smtClean="0"/>
              <a:pPr/>
              <a:t>28.10.2018</a:t>
            </a:fld>
            <a:endParaRPr lang="pl-PL" dirty="0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03E5-C75B-4793-A473-B36873B8162D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9730249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5D751-8BCB-4E00-A4C5-44714340339B}" type="datetime1">
              <a:rPr lang="pl-PL" smtClean="0"/>
              <a:pPr/>
              <a:t>28.10.2018</a:t>
            </a:fld>
            <a:endParaRPr lang="pl-PL" dirty="0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03E5-C75B-4793-A473-B36873B8162D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3592808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AE2225-91FB-4873-AD5C-74D3C72614FB}" type="datetime1">
              <a:rPr lang="pl-PL" smtClean="0"/>
              <a:pPr/>
              <a:t>28.10.2018</a:t>
            </a:fld>
            <a:endParaRPr lang="pl-PL" dirty="0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03E5-C75B-4793-A473-B36873B8162D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6560527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0FF48E-6047-4A38-A5E6-593F9B6C80F6}" type="datetime1">
              <a:rPr lang="pl-PL" smtClean="0"/>
              <a:pPr/>
              <a:t>28.10.2018</a:t>
            </a:fld>
            <a:endParaRPr lang="pl-PL" dirty="0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03E5-C75B-4793-A473-B36873B8162D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302823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47CFB-852A-4BAB-A1B7-5A89BFE61699}" type="datetime1">
              <a:rPr lang="pl-PL" smtClean="0"/>
              <a:pPr/>
              <a:t>28.10.2018</a:t>
            </a:fld>
            <a:endParaRPr lang="pl-PL" dirty="0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03E5-C75B-4793-A473-B36873B8162D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2639711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D4C3F-1248-495B-92EF-666279BAB115}" type="datetime1">
              <a:rPr lang="pl-PL" smtClean="0"/>
              <a:pPr/>
              <a:t>28.10.2018</a:t>
            </a:fld>
            <a:endParaRPr lang="pl-PL" dirty="0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03E5-C75B-4793-A473-B36873B8162D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64560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FBF2E-FFA2-4685-AD91-E84C287F7E44}" type="datetime1">
              <a:rPr lang="pl-PL" smtClean="0"/>
              <a:pPr/>
              <a:t>28.10.2018</a:t>
            </a:fld>
            <a:endParaRPr lang="pl-PL" dirty="0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03E5-C75B-4793-A473-B36873B8162D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463314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 dirty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9FFDE-7177-4262-BE04-DF58EB1F105B}" type="datetime1">
              <a:rPr lang="pl-PL" smtClean="0"/>
              <a:pPr/>
              <a:t>28.10.2018</a:t>
            </a:fld>
            <a:endParaRPr lang="pl-PL" dirty="0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03E5-C75B-4793-A473-B36873B8162D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8796425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52ACB0-A4B0-4849-8875-65B3D9269CC0}" type="datetime1">
              <a:rPr lang="pl-PL" smtClean="0"/>
              <a:pPr/>
              <a:t>28.10.2018</a:t>
            </a:fld>
            <a:endParaRPr lang="pl-PL" dirty="0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 dirty="0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903E5-C75B-4793-A473-B36873B8162D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0250691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pn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pn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5" Type="http://schemas.openxmlformats.org/officeDocument/2006/relationships/image" Target="../media/image44.jpeg"/><Relationship Id="rId4" Type="http://schemas.openxmlformats.org/officeDocument/2006/relationships/image" Target="../media/image4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18" Type="http://schemas.openxmlformats.org/officeDocument/2006/relationships/image" Target="../media/image18.png"/><Relationship Id="rId3" Type="http://schemas.openxmlformats.org/officeDocument/2006/relationships/diagramData" Target="../diagrams/data1.xml"/><Relationship Id="rId21" Type="http://schemas.openxmlformats.org/officeDocument/2006/relationships/image" Target="../media/image20.jpeg"/><Relationship Id="rId7" Type="http://schemas.microsoft.com/office/2007/relationships/diagramDrawing" Target="../diagrams/drawing1.xml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16.jpeg"/><Relationship Id="rId20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image" Target="../media/image11.jpeg"/><Relationship Id="rId5" Type="http://schemas.openxmlformats.org/officeDocument/2006/relationships/diagramQuickStyle" Target="../diagrams/quickStyle1.xml"/><Relationship Id="rId15" Type="http://schemas.openxmlformats.org/officeDocument/2006/relationships/image" Target="../media/image15.jpeg"/><Relationship Id="rId10" Type="http://schemas.openxmlformats.org/officeDocument/2006/relationships/image" Target="../media/image10.jpeg"/><Relationship Id="rId19" Type="http://schemas.openxmlformats.org/officeDocument/2006/relationships/image" Target="../media/image19.jpeg"/><Relationship Id="rId4" Type="http://schemas.openxmlformats.org/officeDocument/2006/relationships/diagramLayout" Target="../diagrams/layout1.xml"/><Relationship Id="rId9" Type="http://schemas.openxmlformats.org/officeDocument/2006/relationships/image" Target="../media/image9.jpeg"/><Relationship Id="rId14" Type="http://schemas.openxmlformats.org/officeDocument/2006/relationships/image" Target="../media/image14.png"/><Relationship Id="rId22" Type="http://schemas.openxmlformats.org/officeDocument/2006/relationships/image" Target="../media/image2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7" Type="http://schemas.openxmlformats.org/officeDocument/2006/relationships/image" Target="../media/image3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/>
          <p:cNvSpPr/>
          <p:nvPr/>
        </p:nvSpPr>
        <p:spPr>
          <a:xfrm>
            <a:off x="251520" y="260648"/>
            <a:ext cx="8640960" cy="554461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bg1"/>
            </a:solidFill>
          </a:ln>
          <a:effectLst>
            <a:softEdge rad="127000"/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7298" y="525243"/>
            <a:ext cx="1327506" cy="88753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395536" y="2420888"/>
            <a:ext cx="7344816" cy="1620180"/>
          </a:xfrm>
        </p:spPr>
        <p:txBody>
          <a:bodyPr>
            <a:noAutofit/>
          </a:bodyPr>
          <a:lstStyle/>
          <a:p>
            <a:r>
              <a:rPr lang="pl-PL" sz="4800" dirty="0" smtClean="0">
                <a:latin typeface="Baskerville Old Face" panose="02020602080505020303" pitchFamily="18" charset="0"/>
              </a:rPr>
              <a:t>ICNCT-20  in  POLAND</a:t>
            </a:r>
            <a:endParaRPr lang="en-GB" sz="4800" dirty="0">
              <a:latin typeface="Baskerville Old Face" panose="02020602080505020303" pitchFamily="18" charset="0"/>
            </a:endParaRP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31640" y="4077072"/>
            <a:ext cx="4968552" cy="1392560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defRPr/>
            </a:pPr>
            <a:r>
              <a:rPr lang="en-GB" sz="1600" b="1" dirty="0" smtClean="0">
                <a:solidFill>
                  <a:schemeClr val="tx1"/>
                </a:solidFill>
                <a:latin typeface="Baskerville Old Face" panose="02020602080505020303" pitchFamily="18" charset="0"/>
                <a:cs typeface="Arial" pitchFamily="34" charset="0"/>
              </a:rPr>
              <a:t>National Centre for Nuclear Research, Poland</a:t>
            </a:r>
          </a:p>
          <a:p>
            <a:pPr>
              <a:spcBef>
                <a:spcPts val="0"/>
              </a:spcBef>
              <a:defRPr/>
            </a:pPr>
            <a:endParaRPr lang="pl-PL" sz="1600" b="1" dirty="0" smtClean="0">
              <a:solidFill>
                <a:schemeClr val="tx1"/>
              </a:solidFill>
              <a:latin typeface="Baskerville Old Face" panose="02020602080505020303" pitchFamily="18" charset="0"/>
              <a:cs typeface="Arial" pitchFamily="34" charset="0"/>
            </a:endParaRPr>
          </a:p>
          <a:p>
            <a:pPr>
              <a:spcBef>
                <a:spcPts val="0"/>
              </a:spcBef>
              <a:defRPr/>
            </a:pPr>
            <a:r>
              <a:rPr lang="pl-PL" sz="1600" b="1" i="1" dirty="0" err="1" smtClean="0">
                <a:solidFill>
                  <a:schemeClr val="tx1"/>
                </a:solidFill>
                <a:latin typeface="Baskerville Old Face" panose="02020602080505020303" pitchFamily="18" charset="0"/>
                <a:cs typeface="Arial" pitchFamily="34" charset="0"/>
              </a:rPr>
              <a:t>Taipei</a:t>
            </a:r>
            <a:r>
              <a:rPr lang="pl-PL" sz="1600" b="1" i="1" dirty="0" smtClean="0">
                <a:solidFill>
                  <a:schemeClr val="tx1"/>
                </a:solidFill>
                <a:latin typeface="Baskerville Old Face" panose="02020602080505020303" pitchFamily="18" charset="0"/>
                <a:cs typeface="Arial" pitchFamily="34" charset="0"/>
              </a:rPr>
              <a:t>, 28.10.2018 </a:t>
            </a:r>
          </a:p>
          <a:p>
            <a:endParaRPr lang="pl-PL" dirty="0">
              <a:solidFill>
                <a:schemeClr val="tx1"/>
              </a:solidFill>
            </a:endParaRPr>
          </a:p>
        </p:txBody>
      </p:sp>
      <p:pic>
        <p:nvPicPr>
          <p:cNvPr id="7" name="Obraz 6" descr="Znalezione obrazy dla zapytania icnct logo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76672"/>
            <a:ext cx="1089329" cy="1089329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Obraz 7" descr="Znalezione obrazy dla zapytania smok wawelski grafika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75" r="14951"/>
          <a:stretch>
            <a:fillRect/>
          </a:stretch>
        </p:blipFill>
        <p:spPr bwMode="auto">
          <a:xfrm>
            <a:off x="7349406" y="3694962"/>
            <a:ext cx="1224136" cy="1815976"/>
          </a:xfrm>
          <a:prstGeom prst="rect">
            <a:avLst/>
          </a:prstGeom>
          <a:noFill/>
          <a:ln>
            <a:noFill/>
          </a:ln>
          <a:effectLst>
            <a:softEdge rad="31750"/>
          </a:effectLst>
        </p:spPr>
      </p:pic>
      <p:pic>
        <p:nvPicPr>
          <p:cNvPr id="11" name="Obraz 10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583510"/>
            <a:ext cx="4032448" cy="21254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04007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rostokąt 20"/>
          <p:cNvSpPr/>
          <p:nvPr/>
        </p:nvSpPr>
        <p:spPr>
          <a:xfrm>
            <a:off x="251520" y="260648"/>
            <a:ext cx="8640960" cy="604867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bg1"/>
            </a:solidFill>
          </a:ln>
          <a:effectLst>
            <a:softEdge rad="127000"/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03E5-C75B-4793-A473-B36873B8162D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22" name="pole tekstowe 21"/>
          <p:cNvSpPr txBox="1"/>
          <p:nvPr/>
        </p:nvSpPr>
        <p:spPr>
          <a:xfrm>
            <a:off x="3059832" y="4653136"/>
            <a:ext cx="56166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atin typeface="Baskerville Old Face" pitchFamily="18" charset="0"/>
              </a:rPr>
              <a:t>Thank for the attention</a:t>
            </a:r>
          </a:p>
        </p:txBody>
      </p:sp>
    </p:spTree>
    <p:extLst>
      <p:ext uri="{BB962C8B-B14F-4D97-AF65-F5344CB8AC3E}">
        <p14:creationId xmlns:p14="http://schemas.microsoft.com/office/powerpoint/2010/main" val="3994605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/>
          <p:cNvSpPr/>
          <p:nvPr/>
        </p:nvSpPr>
        <p:spPr>
          <a:xfrm>
            <a:off x="251520" y="260648"/>
            <a:ext cx="8640960" cy="554461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bg1"/>
            </a:solidFill>
          </a:ln>
          <a:effectLst>
            <a:softEdge rad="127000"/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7298" y="525243"/>
            <a:ext cx="1327506" cy="88753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395536" y="2420888"/>
            <a:ext cx="7344816" cy="1620180"/>
          </a:xfrm>
        </p:spPr>
        <p:txBody>
          <a:bodyPr>
            <a:noAutofit/>
          </a:bodyPr>
          <a:lstStyle/>
          <a:p>
            <a:r>
              <a:rPr lang="pl-PL" sz="4800" dirty="0" smtClean="0">
                <a:latin typeface="Baskerville Old Face" panose="02020602080505020303" pitchFamily="18" charset="0"/>
              </a:rPr>
              <a:t>ICNCT-20  in  POLAND</a:t>
            </a:r>
            <a:endParaRPr lang="en-GB" sz="4800" dirty="0">
              <a:latin typeface="Baskerville Old Face" panose="02020602080505020303" pitchFamily="18" charset="0"/>
            </a:endParaRP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31640" y="4077072"/>
            <a:ext cx="4968552" cy="1392560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defRPr/>
            </a:pPr>
            <a:r>
              <a:rPr lang="en-GB" sz="1600" b="1" dirty="0" smtClean="0">
                <a:solidFill>
                  <a:schemeClr val="tx1"/>
                </a:solidFill>
                <a:latin typeface="Baskerville Old Face" panose="02020602080505020303" pitchFamily="18" charset="0"/>
                <a:cs typeface="Arial" pitchFamily="34" charset="0"/>
              </a:rPr>
              <a:t>National Centre for Nuclear Research, Poland</a:t>
            </a:r>
          </a:p>
          <a:p>
            <a:pPr>
              <a:spcBef>
                <a:spcPts val="0"/>
              </a:spcBef>
              <a:defRPr/>
            </a:pPr>
            <a:endParaRPr lang="pl-PL" sz="1600" b="1" dirty="0" smtClean="0">
              <a:solidFill>
                <a:schemeClr val="tx1"/>
              </a:solidFill>
              <a:latin typeface="Baskerville Old Face" panose="02020602080505020303" pitchFamily="18" charset="0"/>
              <a:cs typeface="Arial" pitchFamily="34" charset="0"/>
            </a:endParaRPr>
          </a:p>
          <a:p>
            <a:pPr>
              <a:spcBef>
                <a:spcPts val="0"/>
              </a:spcBef>
              <a:defRPr/>
            </a:pPr>
            <a:r>
              <a:rPr lang="pl-PL" sz="1600" b="1" i="1" dirty="0" err="1" smtClean="0">
                <a:solidFill>
                  <a:schemeClr val="tx1"/>
                </a:solidFill>
                <a:latin typeface="Baskerville Old Face" panose="02020602080505020303" pitchFamily="18" charset="0"/>
                <a:cs typeface="Arial" pitchFamily="34" charset="0"/>
              </a:rPr>
              <a:t>Taipei</a:t>
            </a:r>
            <a:r>
              <a:rPr lang="pl-PL" sz="1600" b="1" i="1" dirty="0" smtClean="0">
                <a:solidFill>
                  <a:schemeClr val="tx1"/>
                </a:solidFill>
                <a:latin typeface="Baskerville Old Face" panose="02020602080505020303" pitchFamily="18" charset="0"/>
                <a:cs typeface="Arial" pitchFamily="34" charset="0"/>
              </a:rPr>
              <a:t>, 28.10.2018 </a:t>
            </a:r>
          </a:p>
          <a:p>
            <a:endParaRPr lang="pl-PL" dirty="0">
              <a:solidFill>
                <a:schemeClr val="tx1"/>
              </a:solidFill>
            </a:endParaRPr>
          </a:p>
        </p:txBody>
      </p:sp>
      <p:pic>
        <p:nvPicPr>
          <p:cNvPr id="7" name="Obraz 6" descr="Znalezione obrazy dla zapytania icnct logo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76672"/>
            <a:ext cx="1089329" cy="1089329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Obraz 7" descr="Znalezione obrazy dla zapytania smok wawelski grafika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75" r="14951"/>
          <a:stretch>
            <a:fillRect/>
          </a:stretch>
        </p:blipFill>
        <p:spPr bwMode="auto">
          <a:xfrm>
            <a:off x="7349406" y="3694962"/>
            <a:ext cx="1224136" cy="1815976"/>
          </a:xfrm>
          <a:prstGeom prst="rect">
            <a:avLst/>
          </a:prstGeom>
          <a:noFill/>
          <a:ln>
            <a:noFill/>
          </a:ln>
          <a:effectLst>
            <a:softEdge rad="31750"/>
          </a:effectLst>
        </p:spPr>
      </p:pic>
      <p:pic>
        <p:nvPicPr>
          <p:cNvPr id="11" name="Obraz 10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583510"/>
            <a:ext cx="4032448" cy="21254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45091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rostokąt 20"/>
          <p:cNvSpPr/>
          <p:nvPr/>
        </p:nvSpPr>
        <p:spPr>
          <a:xfrm>
            <a:off x="251520" y="260648"/>
            <a:ext cx="8640960" cy="604867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bg1"/>
            </a:solidFill>
          </a:ln>
          <a:effectLst>
            <a:softEdge rad="127000"/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03E5-C75B-4793-A473-B36873B8162D}" type="slidenum">
              <a:rPr lang="en-US" smtClean="0"/>
              <a:pPr/>
              <a:t>12</a:t>
            </a:fld>
            <a:endParaRPr lang="en-US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097" y="417667"/>
            <a:ext cx="5277470" cy="20010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767"/>
          <a:stretch/>
        </p:blipFill>
        <p:spPr bwMode="auto">
          <a:xfrm>
            <a:off x="3203848" y="3063030"/>
            <a:ext cx="5534681" cy="3102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5496" y="5301208"/>
            <a:ext cx="2448272" cy="15593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5530069"/>
            <a:ext cx="1341270" cy="12704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077" y="2348880"/>
            <a:ext cx="4160923" cy="979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02758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rostokąt 7"/>
          <p:cNvSpPr/>
          <p:nvPr/>
        </p:nvSpPr>
        <p:spPr>
          <a:xfrm>
            <a:off x="251520" y="260648"/>
            <a:ext cx="8640960" cy="604867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bg1"/>
            </a:solidFill>
          </a:ln>
          <a:effectLst>
            <a:softEdge rad="127000"/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03E5-C75B-4793-A473-B36873B8162D}" type="slidenum">
              <a:rPr lang="pl-PL" smtClean="0"/>
              <a:pPr/>
              <a:t>2</a:t>
            </a:fld>
            <a:endParaRPr lang="pl-PL" dirty="0"/>
          </a:p>
        </p:txBody>
      </p:sp>
      <p:sp>
        <p:nvSpPr>
          <p:cNvPr id="7" name="pole tekstowe 6"/>
          <p:cNvSpPr txBox="1"/>
          <p:nvPr/>
        </p:nvSpPr>
        <p:spPr>
          <a:xfrm>
            <a:off x="539552" y="260648"/>
            <a:ext cx="56166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latin typeface="Baskerville Old Face" pitchFamily="18" charset="0"/>
              </a:rPr>
              <a:t>Organizing Institution</a:t>
            </a:r>
            <a:r>
              <a:rPr lang="pl-PL" sz="4000" b="1" dirty="0" smtClean="0">
                <a:latin typeface="Baskerville Old Face" pitchFamily="18" charset="0"/>
              </a:rPr>
              <a:t>s</a:t>
            </a:r>
            <a:endParaRPr lang="en-US" sz="4000" b="1" dirty="0">
              <a:latin typeface="Baskerville Old Face" pitchFamily="18" charset="0"/>
            </a:endParaRPr>
          </a:p>
        </p:txBody>
      </p:sp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3439194367"/>
              </p:ext>
            </p:extLst>
          </p:nvPr>
        </p:nvGraphicFramePr>
        <p:xfrm>
          <a:off x="0" y="1052736"/>
          <a:ext cx="9049784" cy="4824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3" name="Picture 1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3402" y="4581128"/>
            <a:ext cx="272582" cy="5028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7" descr="E:\Ania\BNCT\promocja\materiały graficzne\loga\bez tytułu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10" r="8646"/>
          <a:stretch/>
        </p:blipFill>
        <p:spPr bwMode="auto">
          <a:xfrm>
            <a:off x="3703832" y="2852936"/>
            <a:ext cx="701040" cy="73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9" descr="E:\Ania\BNCT\promocja\materiały graficzne\loga\uj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6908" y="3909474"/>
            <a:ext cx="528829" cy="721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1" descr="E:\Ania\BNCT\promocja\materiały graficzne\loga\ajd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2648" y="1838796"/>
            <a:ext cx="436211" cy="550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3" descr="http://www.co.bydgoszcz.pl/wp-content/themes/idea07/logo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0852" y="3628471"/>
            <a:ext cx="777682" cy="187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5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1273" y="4726136"/>
            <a:ext cx="638636" cy="212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17" descr="Znalezione obrazy dla zapytania politechnika rzeszowska logo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1446" y="2483374"/>
            <a:ext cx="719471" cy="285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6" descr="E:\Ania\BNCT\promocja\materiały graficzne\loga\iitd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6304" y="1124744"/>
            <a:ext cx="633605" cy="788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Obraz 20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6744" y="2317061"/>
            <a:ext cx="685920" cy="618473"/>
          </a:xfrm>
          <a:prstGeom prst="rect">
            <a:avLst/>
          </a:prstGeom>
        </p:spPr>
      </p:pic>
      <p:pic>
        <p:nvPicPr>
          <p:cNvPr id="22" name="Obraz 21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80" y="2439932"/>
            <a:ext cx="694410" cy="416334"/>
          </a:xfrm>
          <a:prstGeom prst="rect">
            <a:avLst/>
          </a:prstGeom>
        </p:spPr>
      </p:pic>
      <p:pic>
        <p:nvPicPr>
          <p:cNvPr id="23" name="Picture 2"/>
          <p:cNvPicPr>
            <a:picLocks noChangeAspect="1"/>
          </p:cNvPicPr>
          <p:nvPr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44" r="8216" b="20510"/>
          <a:stretch/>
        </p:blipFill>
        <p:spPr>
          <a:xfrm>
            <a:off x="5794161" y="3985677"/>
            <a:ext cx="513183" cy="645427"/>
          </a:xfrm>
          <a:prstGeom prst="rect">
            <a:avLst/>
          </a:prstGeom>
        </p:spPr>
      </p:pic>
      <p:pic>
        <p:nvPicPr>
          <p:cNvPr id="24" name="Picture 3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9724" y="3965489"/>
            <a:ext cx="609600" cy="609600"/>
          </a:xfrm>
          <a:prstGeom prst="rect">
            <a:avLst/>
          </a:prstGeom>
        </p:spPr>
      </p:pic>
      <p:grpSp>
        <p:nvGrpSpPr>
          <p:cNvPr id="25" name="Group 17"/>
          <p:cNvGrpSpPr/>
          <p:nvPr/>
        </p:nvGrpSpPr>
        <p:grpSpPr>
          <a:xfrm>
            <a:off x="1488746" y="4821889"/>
            <a:ext cx="1151556" cy="988547"/>
            <a:chOff x="6427182" y="21227"/>
            <a:chExt cx="1151556" cy="988547"/>
          </a:xfrm>
        </p:grpSpPr>
        <p:sp>
          <p:nvSpPr>
            <p:cNvPr id="26" name="Hexagon 21"/>
            <p:cNvSpPr/>
            <p:nvPr/>
          </p:nvSpPr>
          <p:spPr>
            <a:xfrm>
              <a:off x="6427182" y="21227"/>
              <a:ext cx="1151556" cy="988547"/>
            </a:xfrm>
            <a:prstGeom prst="hexagon">
              <a:avLst>
                <a:gd name="adj" fmla="val 25000"/>
                <a:gd name="vf" fmla="val 115470"/>
              </a:avLst>
            </a:prstGeom>
          </p:spPr>
          <p:style>
            <a:lnRef idx="1">
              <a:schemeClr val="accent3">
                <a:hueOff val="8182010"/>
                <a:satOff val="-12276"/>
                <a:lumOff val="-1996"/>
                <a:alphaOff val="0"/>
              </a:schemeClr>
            </a:lnRef>
            <a:fillRef idx="3">
              <a:schemeClr val="accent3">
                <a:hueOff val="8182010"/>
                <a:satOff val="-12276"/>
                <a:lumOff val="-1996"/>
                <a:alphaOff val="0"/>
              </a:schemeClr>
            </a:fillRef>
            <a:effectRef idx="3">
              <a:schemeClr val="accent3">
                <a:hueOff val="8182010"/>
                <a:satOff val="-12276"/>
                <a:lumOff val="-1996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7" name="Hexagon 4"/>
            <p:cNvSpPr/>
            <p:nvPr/>
          </p:nvSpPr>
          <p:spPr>
            <a:xfrm>
              <a:off x="6605524" y="174324"/>
              <a:ext cx="794872" cy="68235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11430" rIns="0" bIns="11430" numCol="1" spcCol="1270" anchor="ctr" anchorCtr="0">
              <a:noAutofit/>
            </a:bodyPr>
            <a:lstStyle/>
            <a:p>
              <a:pPr lvl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l-PL" sz="900" b="1" kern="1200" dirty="0" smtClean="0"/>
                <a:t>Centre  of </a:t>
              </a:r>
              <a:r>
                <a:rPr lang="pl-PL" sz="900" b="1" kern="1200" dirty="0" err="1" smtClean="0"/>
                <a:t>Postgraduate</a:t>
              </a:r>
              <a:r>
                <a:rPr lang="pl-PL" sz="900" b="1" kern="1200" dirty="0" smtClean="0"/>
                <a:t> </a:t>
              </a:r>
              <a:r>
                <a:rPr lang="pl-PL" sz="900" b="1" kern="1200" dirty="0" err="1" smtClean="0"/>
                <a:t>Medical</a:t>
              </a:r>
              <a:r>
                <a:rPr lang="pl-PL" sz="900" b="1" kern="1200" dirty="0" smtClean="0"/>
                <a:t> </a:t>
              </a:r>
              <a:r>
                <a:rPr lang="pl-PL" sz="900" b="1" kern="1200" dirty="0" err="1" smtClean="0"/>
                <a:t>Education</a:t>
              </a:r>
              <a:endParaRPr lang="pl-PL" sz="900" b="1" kern="1200" dirty="0"/>
            </a:p>
          </p:txBody>
        </p:sp>
      </p:grpSp>
      <p:sp>
        <p:nvSpPr>
          <p:cNvPr id="28" name="Hexagon 23"/>
          <p:cNvSpPr/>
          <p:nvPr/>
        </p:nvSpPr>
        <p:spPr>
          <a:xfrm>
            <a:off x="491507" y="5316162"/>
            <a:ext cx="1151556" cy="988547"/>
          </a:xfrm>
          <a:prstGeom prst="hexagon">
            <a:avLst>
              <a:gd name="adj" fmla="val 25000"/>
              <a:gd name="vf" fmla="val 115470"/>
            </a:avLst>
          </a:prstGeom>
          <a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7000" r="-7000"/>
            </a:stretch>
          </a:blipFill>
        </p:spPr>
        <p:style>
          <a:lnRef idx="1">
            <a:schemeClr val="accent3">
              <a:hueOff val="9204761"/>
              <a:satOff val="-13811"/>
              <a:lumOff val="-2246"/>
              <a:alphaOff val="0"/>
            </a:schemeClr>
          </a:lnRef>
          <a:fillRef idx="1">
            <a:scrgbClr r="0" g="0" b="0"/>
          </a:fillRef>
          <a:effectRef idx="2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29" name="Picture 2" descr="Znalezione obrazy dla zapytania Centrum Medyczne Kształcenia Podyplomowego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138" y="5474846"/>
            <a:ext cx="548126" cy="719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Hexagon 24"/>
          <p:cNvSpPr/>
          <p:nvPr/>
        </p:nvSpPr>
        <p:spPr>
          <a:xfrm>
            <a:off x="1758804" y="5657339"/>
            <a:ext cx="134146" cy="115788"/>
          </a:xfrm>
          <a:prstGeom prst="hexagon">
            <a:avLst>
              <a:gd name="adj" fmla="val 25000"/>
              <a:gd name="vf" fmla="val 115470"/>
            </a:avLst>
          </a:prstGeom>
        </p:spPr>
        <p:style>
          <a:lnRef idx="1">
            <a:schemeClr val="accent3">
              <a:hueOff val="6358845"/>
              <a:satOff val="-9541"/>
              <a:lumOff val="-1552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3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1" name="Hexagon 25"/>
          <p:cNvSpPr/>
          <p:nvPr/>
        </p:nvSpPr>
        <p:spPr>
          <a:xfrm>
            <a:off x="1429920" y="5758513"/>
            <a:ext cx="134146" cy="115788"/>
          </a:xfrm>
          <a:prstGeom prst="hexagon">
            <a:avLst>
              <a:gd name="adj" fmla="val 25000"/>
              <a:gd name="vf" fmla="val 115470"/>
            </a:avLst>
          </a:prstGeom>
        </p:spPr>
        <p:style>
          <a:lnRef idx="1">
            <a:schemeClr val="accent3">
              <a:hueOff val="6358845"/>
              <a:satOff val="-9541"/>
              <a:lumOff val="-1552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3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32" name="Group 26"/>
          <p:cNvGrpSpPr/>
          <p:nvPr/>
        </p:nvGrpSpPr>
        <p:grpSpPr>
          <a:xfrm>
            <a:off x="3441384" y="4874853"/>
            <a:ext cx="1151556" cy="988547"/>
            <a:chOff x="3455762" y="547584"/>
            <a:chExt cx="1151556" cy="988547"/>
          </a:xfrm>
        </p:grpSpPr>
        <p:sp>
          <p:nvSpPr>
            <p:cNvPr id="33" name="Hexagon 27"/>
            <p:cNvSpPr/>
            <p:nvPr/>
          </p:nvSpPr>
          <p:spPr>
            <a:xfrm>
              <a:off x="3455762" y="547584"/>
              <a:ext cx="1151556" cy="988547"/>
            </a:xfrm>
            <a:prstGeom prst="hexagon">
              <a:avLst>
                <a:gd name="adj" fmla="val 25000"/>
                <a:gd name="vf" fmla="val 115470"/>
              </a:avLst>
            </a:prstGeom>
          </p:spPr>
          <p:style>
            <a:lnRef idx="1">
              <a:schemeClr val="accent3">
                <a:hueOff val="3068254"/>
                <a:satOff val="-4604"/>
                <a:lumOff val="-749"/>
                <a:alphaOff val="0"/>
              </a:schemeClr>
            </a:lnRef>
            <a:fillRef idx="3">
              <a:schemeClr val="accent3">
                <a:hueOff val="3068254"/>
                <a:satOff val="-4604"/>
                <a:lumOff val="-749"/>
                <a:alphaOff val="0"/>
              </a:schemeClr>
            </a:fillRef>
            <a:effectRef idx="3">
              <a:schemeClr val="accent3">
                <a:hueOff val="3068254"/>
                <a:satOff val="-4604"/>
                <a:lumOff val="-749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4" name="Hexagon 4"/>
            <p:cNvSpPr/>
            <p:nvPr/>
          </p:nvSpPr>
          <p:spPr>
            <a:xfrm>
              <a:off x="3634104" y="700681"/>
              <a:ext cx="794872" cy="68235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11430" rIns="0" bIns="11430" numCol="1" spcCol="1270" anchor="ctr" anchorCtr="0">
              <a:noAutofit/>
            </a:bodyPr>
            <a:lstStyle/>
            <a:p>
              <a:pPr lvl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l-PL" sz="900" b="1" kern="1200" dirty="0" smtClean="0"/>
                <a:t>Gdańsk </a:t>
              </a:r>
              <a:r>
                <a:rPr lang="pl-PL" sz="900" b="1" kern="1200" dirty="0" err="1" smtClean="0"/>
                <a:t>University</a:t>
              </a:r>
              <a:r>
                <a:rPr lang="pl-PL" sz="900" b="1" kern="1200" dirty="0" smtClean="0"/>
                <a:t> of Technology</a:t>
              </a:r>
              <a:endParaRPr lang="pl-PL" sz="900" b="1" kern="1200" dirty="0"/>
            </a:p>
          </p:txBody>
        </p:sp>
      </p:grpSp>
      <p:sp>
        <p:nvSpPr>
          <p:cNvPr id="35" name="Hexagon 29"/>
          <p:cNvSpPr/>
          <p:nvPr/>
        </p:nvSpPr>
        <p:spPr>
          <a:xfrm>
            <a:off x="4439321" y="5380027"/>
            <a:ext cx="1151556" cy="988547"/>
          </a:xfrm>
          <a:prstGeom prst="hexagon">
            <a:avLst>
              <a:gd name="adj" fmla="val 25000"/>
              <a:gd name="vf" fmla="val 115470"/>
            </a:avLst>
          </a:prstGeom>
          <a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7000" r="-7000"/>
            </a:stretch>
          </a:blipFill>
        </p:spPr>
        <p:style>
          <a:lnRef idx="1">
            <a:schemeClr val="accent3">
              <a:hueOff val="10227513"/>
              <a:satOff val="-15345"/>
              <a:lumOff val="-2495"/>
              <a:alphaOff val="0"/>
            </a:schemeClr>
          </a:lnRef>
          <a:fillRef idx="1">
            <a:scrgbClr r="0" g="0" b="0"/>
          </a:fillRef>
          <a:effectRef idx="2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36" name="Picture 4" descr="Znalezione obrazy dla zapytania politechnika gdańska"/>
          <p:cNvPicPr>
            <a:picLocks noChangeAspect="1" noChangeArrowheads="1"/>
          </p:cNvPicPr>
          <p:nvPr/>
        </p:nvPicPr>
        <p:blipFill rotWithShape="1"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22" t="14954" r="16916" b="14514"/>
          <a:stretch/>
        </p:blipFill>
        <p:spPr bwMode="auto">
          <a:xfrm>
            <a:off x="4658188" y="5617869"/>
            <a:ext cx="713822" cy="538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pole tekstowe 36"/>
          <p:cNvSpPr txBox="1"/>
          <p:nvPr/>
        </p:nvSpPr>
        <p:spPr>
          <a:xfrm>
            <a:off x="3131840" y="5877272"/>
            <a:ext cx="56166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l-PL" sz="2000" b="1" dirty="0" err="1" smtClean="0">
                <a:latin typeface="Baskerville Old Face" pitchFamily="18" charset="0"/>
              </a:rPr>
              <a:t>NeoBor</a:t>
            </a:r>
            <a:r>
              <a:rPr lang="pl-PL" sz="2000" b="1" dirty="0" smtClean="0">
                <a:latin typeface="Baskerville Old Face" pitchFamily="18" charset="0"/>
              </a:rPr>
              <a:t> – </a:t>
            </a:r>
            <a:r>
              <a:rPr lang="pl-PL" sz="2000" b="1" dirty="0" err="1" smtClean="0">
                <a:latin typeface="Baskerville Old Face" pitchFamily="18" charset="0"/>
              </a:rPr>
              <a:t>scientific</a:t>
            </a:r>
            <a:r>
              <a:rPr lang="pl-PL" sz="2000" b="1" dirty="0" smtClean="0">
                <a:latin typeface="Baskerville Old Face" pitchFamily="18" charset="0"/>
              </a:rPr>
              <a:t> network</a:t>
            </a:r>
            <a:endParaRPr lang="en-US" sz="2000" b="1" dirty="0">
              <a:latin typeface="Baskerville Old Fac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7820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rostokąt 7"/>
          <p:cNvSpPr/>
          <p:nvPr/>
        </p:nvSpPr>
        <p:spPr>
          <a:xfrm>
            <a:off x="251520" y="260648"/>
            <a:ext cx="8640960" cy="604867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bg1"/>
            </a:solidFill>
          </a:ln>
          <a:effectLst>
            <a:softEdge rad="127000"/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03E5-C75B-4793-A473-B36873B8162D}" type="slidenum">
              <a:rPr lang="pl-PL" smtClean="0"/>
              <a:pPr/>
              <a:t>3</a:t>
            </a:fld>
            <a:endParaRPr lang="pl-PL" dirty="0"/>
          </a:p>
        </p:txBody>
      </p:sp>
      <p:sp>
        <p:nvSpPr>
          <p:cNvPr id="9" name="pole tekstowe 8"/>
          <p:cNvSpPr txBox="1"/>
          <p:nvPr/>
        </p:nvSpPr>
        <p:spPr>
          <a:xfrm>
            <a:off x="539552" y="476672"/>
            <a:ext cx="50770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latin typeface="Baskerville Old Face" pitchFamily="18" charset="0"/>
              </a:rPr>
              <a:t>Main coordinator</a:t>
            </a:r>
            <a:endParaRPr lang="en-US" sz="4000" b="1" dirty="0">
              <a:latin typeface="Baskerville Old Face" pitchFamily="18" charset="0"/>
            </a:endParaRPr>
          </a:p>
        </p:txBody>
      </p:sp>
      <p:pic>
        <p:nvPicPr>
          <p:cNvPr id="10" name="Obraz 9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132856"/>
            <a:ext cx="4896544" cy="35283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Obraz 10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1484784"/>
            <a:ext cx="3751312" cy="1296144"/>
          </a:xfrm>
          <a:prstGeom prst="rect">
            <a:avLst/>
          </a:prstGeom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356099"/>
            <a:ext cx="2593764" cy="6102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67820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rostokąt 20"/>
          <p:cNvSpPr/>
          <p:nvPr/>
        </p:nvSpPr>
        <p:spPr>
          <a:xfrm>
            <a:off x="251520" y="260648"/>
            <a:ext cx="8712968" cy="619268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bg1"/>
            </a:solidFill>
          </a:ln>
          <a:effectLst>
            <a:softEdge rad="127000"/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Symbol zastępczy numeru slajdu 11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pl-PL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20B47105-3ADA-45E2-A462-74CEDC3591FE}" type="slidenum">
              <a:rPr lang="pl-PL" smtClean="0"/>
              <a:pPr>
                <a:defRPr/>
              </a:pPr>
              <a:t>4</a:t>
            </a:fld>
            <a:endParaRPr lang="pl-PL" dirty="0"/>
          </a:p>
        </p:txBody>
      </p:sp>
      <p:sp>
        <p:nvSpPr>
          <p:cNvPr id="16" name="pole tekstowe 15"/>
          <p:cNvSpPr txBox="1"/>
          <p:nvPr/>
        </p:nvSpPr>
        <p:spPr>
          <a:xfrm>
            <a:off x="539552" y="535293"/>
            <a:ext cx="79928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atin typeface="Baskerville Old Face" pitchFamily="18" charset="0"/>
              </a:rPr>
              <a:t>Geographic Location of Congress</a:t>
            </a:r>
          </a:p>
        </p:txBody>
      </p:sp>
      <p:pic>
        <p:nvPicPr>
          <p:cNvPr id="22" name="Obraz 2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055" y="1436883"/>
            <a:ext cx="4286374" cy="24151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3" name="pole tekstowe 22"/>
          <p:cNvSpPr txBox="1"/>
          <p:nvPr/>
        </p:nvSpPr>
        <p:spPr>
          <a:xfrm>
            <a:off x="4932040" y="1628800"/>
            <a:ext cx="345638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GB" dirty="0" smtClean="0">
                <a:latin typeface="Baskerville Old Face" pitchFamily="18" charset="0"/>
              </a:rPr>
              <a:t>Cracow is one of the historical capitals of Poland. For almost 700 years a history was created there, the history of which the </a:t>
            </a:r>
            <a:r>
              <a:rPr lang="pl-PL" dirty="0" err="1" smtClean="0">
                <a:latin typeface="Baskerville Old Face" pitchFamily="18" charset="0"/>
              </a:rPr>
              <a:t>spirit</a:t>
            </a:r>
            <a:r>
              <a:rPr lang="en-GB" dirty="0" smtClean="0">
                <a:latin typeface="Baskerville Old Face" pitchFamily="18" charset="0"/>
              </a:rPr>
              <a:t> is still in this city.</a:t>
            </a:r>
            <a:r>
              <a:rPr lang="pl-PL" dirty="0" smtClean="0">
                <a:latin typeface="Baskerville Old Face" pitchFamily="18" charset="0"/>
              </a:rPr>
              <a:t> </a:t>
            </a:r>
            <a:r>
              <a:rPr lang="en-GB" dirty="0" smtClean="0">
                <a:latin typeface="Baskerville Old Face" pitchFamily="18" charset="0"/>
              </a:rPr>
              <a:t>The city is called the royal Krakow, a pearl from the UNESCO list.</a:t>
            </a:r>
            <a:endParaRPr lang="pl-PL" dirty="0">
              <a:latin typeface="Baskerville Old Face" pitchFamily="18" charset="0"/>
            </a:endParaRPr>
          </a:p>
        </p:txBody>
      </p:sp>
      <p:pic>
        <p:nvPicPr>
          <p:cNvPr id="24" name="Obraz 2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3940402"/>
            <a:ext cx="3530600" cy="23304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78485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rostokąt 34"/>
          <p:cNvSpPr/>
          <p:nvPr/>
        </p:nvSpPr>
        <p:spPr>
          <a:xfrm>
            <a:off x="251520" y="188640"/>
            <a:ext cx="8640960" cy="604867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bg1"/>
            </a:solidFill>
          </a:ln>
          <a:effectLst>
            <a:softEdge rad="127000"/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5" name="Symbol zastępczy numeru slajdu 3"/>
          <p:cNvSpPr>
            <a:spLocks noGrp="1"/>
          </p:cNvSpPr>
          <p:nvPr>
            <p:ph type="sldNum" sz="quarter" idx="12"/>
          </p:nvPr>
        </p:nvSpPr>
        <p:spPr>
          <a:xfrm>
            <a:off x="7010400" y="6504789"/>
            <a:ext cx="2133600" cy="365125"/>
          </a:xfrm>
        </p:spPr>
        <p:txBody>
          <a:bodyPr/>
          <a:lstStyle/>
          <a:p>
            <a:fld id="{6FF903E5-C75B-4793-A473-B36873B8162D}" type="slidenum">
              <a:rPr lang="pl-PL" smtClean="0"/>
              <a:pPr/>
              <a:t>5</a:t>
            </a:fld>
            <a:endParaRPr lang="pl-PL" dirty="0"/>
          </a:p>
        </p:txBody>
      </p:sp>
      <p:sp>
        <p:nvSpPr>
          <p:cNvPr id="41" name="pole tekstowe 40"/>
          <p:cNvSpPr txBox="1"/>
          <p:nvPr/>
        </p:nvSpPr>
        <p:spPr>
          <a:xfrm>
            <a:off x="683568" y="476672"/>
            <a:ext cx="56166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atin typeface="Baskerville Old Face" pitchFamily="18" charset="0"/>
              </a:rPr>
              <a:t>Conference Facilities</a:t>
            </a:r>
          </a:p>
        </p:txBody>
      </p:sp>
      <p:pic>
        <p:nvPicPr>
          <p:cNvPr id="42" name="Obraz 41" descr="Podobny obraz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340768"/>
            <a:ext cx="3346450" cy="2228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3" name="pole tekstowe 42"/>
          <p:cNvSpPr txBox="1"/>
          <p:nvPr/>
        </p:nvSpPr>
        <p:spPr>
          <a:xfrm>
            <a:off x="4174034" y="1268760"/>
            <a:ext cx="443041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 smtClean="0">
                <a:latin typeface="Baskerville Old Face" pitchFamily="18" charset="0"/>
              </a:rPr>
              <a:t>ICE Cracow Congress Centre, which is the business and cultural flagship of the city. Located in the very heart of Cracow, it is a convenient place for the organization of diverse events: from international congresses, conferences, symposiums and business meetings. </a:t>
            </a:r>
          </a:p>
          <a:p>
            <a:pPr algn="just"/>
            <a:endParaRPr lang="pl-PL" dirty="0">
              <a:latin typeface="Baskerville Old Face" pitchFamily="18" charset="0"/>
            </a:endParaRPr>
          </a:p>
        </p:txBody>
      </p:sp>
      <p:sp>
        <p:nvSpPr>
          <p:cNvPr id="44" name="pole tekstowe 43"/>
          <p:cNvSpPr txBox="1"/>
          <p:nvPr/>
        </p:nvSpPr>
        <p:spPr>
          <a:xfrm>
            <a:off x="467544" y="3645024"/>
            <a:ext cx="453650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 smtClean="0">
                <a:latin typeface="Baskerville Old Face" pitchFamily="18" charset="0"/>
              </a:rPr>
              <a:t>Auditorium Maximum, which is part of the </a:t>
            </a:r>
            <a:r>
              <a:rPr lang="en-US" dirty="0" err="1" smtClean="0">
                <a:latin typeface="Baskerville Old Face" pitchFamily="18" charset="0"/>
              </a:rPr>
              <a:t>Jagiellonian</a:t>
            </a:r>
            <a:r>
              <a:rPr lang="en-US" dirty="0" smtClean="0">
                <a:latin typeface="Baskerville Old Face" pitchFamily="18" charset="0"/>
              </a:rPr>
              <a:t> University.</a:t>
            </a:r>
            <a:r>
              <a:rPr lang="pl-PL" dirty="0" smtClean="0">
                <a:latin typeface="Baskerville Old Face" pitchFamily="18" charset="0"/>
              </a:rPr>
              <a:t> </a:t>
            </a:r>
            <a:r>
              <a:rPr lang="en-US" dirty="0" smtClean="0">
                <a:latin typeface="Baskerville Old Face" pitchFamily="18" charset="0"/>
              </a:rPr>
              <a:t>Auditorium Maximum is a modern conference and teaching facility opened in 2005. It is located in close proximity to the city centre and most hotels. It features a number of rooms of varying sizes and functionalities.</a:t>
            </a:r>
          </a:p>
          <a:p>
            <a:pPr algn="just"/>
            <a:endParaRPr lang="pl-PL" dirty="0">
              <a:latin typeface="Baskerville Old Face" pitchFamily="18" charset="0"/>
            </a:endParaRPr>
          </a:p>
        </p:txBody>
      </p:sp>
      <p:pic>
        <p:nvPicPr>
          <p:cNvPr id="45" name="Obraz 4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755"/>
          <a:stretch>
            <a:fillRect/>
          </a:stretch>
        </p:blipFill>
        <p:spPr bwMode="auto">
          <a:xfrm>
            <a:off x="5004048" y="3645024"/>
            <a:ext cx="3744416" cy="2232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24846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rostokąt 8"/>
          <p:cNvSpPr/>
          <p:nvPr/>
        </p:nvSpPr>
        <p:spPr>
          <a:xfrm>
            <a:off x="251520" y="260648"/>
            <a:ext cx="8640960" cy="604867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bg1"/>
            </a:solidFill>
          </a:ln>
          <a:effectLst>
            <a:softEdge rad="127000"/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03E5-C75B-4793-A473-B36873B8162D}" type="slidenum">
              <a:rPr lang="pl-PL" smtClean="0"/>
              <a:pPr/>
              <a:t>6</a:t>
            </a:fld>
            <a:endParaRPr lang="pl-PL" dirty="0"/>
          </a:p>
        </p:txBody>
      </p:sp>
      <p:sp>
        <p:nvSpPr>
          <p:cNvPr id="8" name="pole tekstowe 7"/>
          <p:cNvSpPr txBox="1"/>
          <p:nvPr/>
        </p:nvSpPr>
        <p:spPr>
          <a:xfrm>
            <a:off x="3707904" y="1556792"/>
            <a:ext cx="56166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atin typeface="Baskerville Old Face" pitchFamily="18" charset="0"/>
              </a:rPr>
              <a:t>Banquet</a:t>
            </a:r>
          </a:p>
        </p:txBody>
      </p:sp>
      <p:pic>
        <p:nvPicPr>
          <p:cNvPr id="10" name="Obraz 9" descr="http://www.restauracjaavangarda.pl/files/avangarda-1620x1080-galeria-budynek-wnetrza-1-1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20688"/>
            <a:ext cx="4104456" cy="2808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Obraz 13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501008"/>
            <a:ext cx="6476355" cy="25562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44766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ymbol zastępczy numeru slajdu 8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pl-PL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20B47105-3ADA-45E2-A462-74CEDC3591FE}" type="slidenum">
              <a:rPr lang="pl-PL" smtClean="0"/>
              <a:pPr>
                <a:defRPr/>
              </a:pPr>
              <a:t>7</a:t>
            </a:fld>
            <a:endParaRPr lang="pl-PL" dirty="0"/>
          </a:p>
        </p:txBody>
      </p:sp>
      <p:sp>
        <p:nvSpPr>
          <p:cNvPr id="3" name="Prostokąt 2"/>
          <p:cNvSpPr/>
          <p:nvPr/>
        </p:nvSpPr>
        <p:spPr>
          <a:xfrm>
            <a:off x="251520" y="260648"/>
            <a:ext cx="8640960" cy="604867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bg1"/>
            </a:solidFill>
          </a:ln>
          <a:effectLst>
            <a:softEdge rad="127000"/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0" name="pole tekstowe 9"/>
          <p:cNvSpPr txBox="1"/>
          <p:nvPr/>
        </p:nvSpPr>
        <p:spPr>
          <a:xfrm>
            <a:off x="457200" y="548680"/>
            <a:ext cx="81472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4000" b="1" dirty="0" err="1" smtClean="0">
                <a:latin typeface="Baskerville Old Face" pitchFamily="18" charset="0"/>
              </a:rPr>
              <a:t>Social</a:t>
            </a:r>
            <a:r>
              <a:rPr lang="pl-PL" sz="4000" b="1" dirty="0" smtClean="0">
                <a:latin typeface="Baskerville Old Face" pitchFamily="18" charset="0"/>
              </a:rPr>
              <a:t> program – </a:t>
            </a:r>
            <a:r>
              <a:rPr lang="pl-PL" sz="4000" b="1" dirty="0" err="1" smtClean="0">
                <a:latin typeface="Baskerville Old Face" pitchFamily="18" charset="0"/>
              </a:rPr>
              <a:t>Cracow</a:t>
            </a:r>
            <a:r>
              <a:rPr lang="pl-PL" sz="4000" b="1" dirty="0" smtClean="0">
                <a:latin typeface="Baskerville Old Face" pitchFamily="18" charset="0"/>
              </a:rPr>
              <a:t>, Wieliczka</a:t>
            </a:r>
            <a:r>
              <a:rPr lang="pl-PL" sz="4000" b="1" dirty="0">
                <a:latin typeface="Baskerville Old Face" pitchFamily="18" charset="0"/>
              </a:rPr>
              <a:t/>
            </a:r>
            <a:br>
              <a:rPr lang="pl-PL" sz="4000" b="1" dirty="0">
                <a:latin typeface="Baskerville Old Face" pitchFamily="18" charset="0"/>
              </a:rPr>
            </a:br>
            <a:r>
              <a:rPr lang="pl-PL" sz="2400" b="1" dirty="0" err="1" smtClean="0">
                <a:latin typeface="Baskerville Old Face" pitchFamily="18" charset="0"/>
              </a:rPr>
              <a:t>Social</a:t>
            </a:r>
            <a:r>
              <a:rPr lang="pl-PL" sz="2400" b="1" dirty="0" smtClean="0">
                <a:latin typeface="Baskerville Old Face" pitchFamily="18" charset="0"/>
              </a:rPr>
              <a:t> program </a:t>
            </a:r>
            <a:r>
              <a:rPr lang="pl-PL" sz="2400" b="1" dirty="0" err="1" smtClean="0">
                <a:latin typeface="Baskerville Old Face" pitchFamily="18" charset="0"/>
              </a:rPr>
              <a:t>optional</a:t>
            </a:r>
            <a:r>
              <a:rPr lang="pl-PL" sz="2400" b="1" dirty="0" smtClean="0">
                <a:latin typeface="Baskerville Old Face" pitchFamily="18" charset="0"/>
              </a:rPr>
              <a:t> *</a:t>
            </a:r>
            <a:r>
              <a:rPr lang="pl-PL" sz="2400" b="1" baseline="30000" dirty="0" smtClean="0">
                <a:latin typeface="Baskerville Old Face" pitchFamily="18" charset="0"/>
              </a:rPr>
              <a:t>2day </a:t>
            </a:r>
            <a:r>
              <a:rPr lang="pl-PL" sz="2400" b="1" dirty="0" smtClean="0">
                <a:latin typeface="Baskerville Old Face" pitchFamily="18" charset="0"/>
              </a:rPr>
              <a:t>– Zakopane , Tatra  mountains</a:t>
            </a:r>
            <a:endParaRPr lang="en-US" sz="2400" b="1" dirty="0" smtClean="0">
              <a:latin typeface="Baskerville Old Face" pitchFamily="18" charset="0"/>
            </a:endParaRPr>
          </a:p>
        </p:txBody>
      </p:sp>
      <p:pic>
        <p:nvPicPr>
          <p:cNvPr id="11" name="Obraz 10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060848"/>
            <a:ext cx="3888432" cy="2736304"/>
          </a:xfrm>
          <a:prstGeom prst="rect">
            <a:avLst/>
          </a:prstGeom>
        </p:spPr>
      </p:pic>
      <p:pic>
        <p:nvPicPr>
          <p:cNvPr id="12" name="Obraz 11" descr="Znalezione obrazy dla zapytania wieliczka salt mine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861048"/>
            <a:ext cx="4055229" cy="21602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Obraz 12" descr="Znalezione obrazy dla zapytania morskie oko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700808"/>
            <a:ext cx="4176464" cy="18002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97696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rostokąt 28"/>
          <p:cNvSpPr/>
          <p:nvPr/>
        </p:nvSpPr>
        <p:spPr>
          <a:xfrm>
            <a:off x="251520" y="260648"/>
            <a:ext cx="8640960" cy="604867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bg1"/>
            </a:solidFill>
          </a:ln>
          <a:effectLst>
            <a:softEdge rad="127000"/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03E5-C75B-4793-A473-B36873B8162D}" type="slidenum">
              <a:rPr lang="pl-PL" smtClean="0"/>
              <a:pPr/>
              <a:t>8</a:t>
            </a:fld>
            <a:endParaRPr lang="pl-PL" dirty="0"/>
          </a:p>
        </p:txBody>
      </p:sp>
      <p:sp>
        <p:nvSpPr>
          <p:cNvPr id="30" name="pole tekstowe 29"/>
          <p:cNvSpPr txBox="1"/>
          <p:nvPr/>
        </p:nvSpPr>
        <p:spPr>
          <a:xfrm>
            <a:off x="323528" y="548680"/>
            <a:ext cx="84969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400" b="1" dirty="0" err="1" smtClean="0">
                <a:latin typeface="Baskerville Old Face" pitchFamily="18" charset="0"/>
              </a:rPr>
              <a:t>Social</a:t>
            </a:r>
            <a:r>
              <a:rPr lang="pl-PL" sz="2400" b="1" dirty="0" smtClean="0">
                <a:latin typeface="Baskerville Old Face" pitchFamily="18" charset="0"/>
              </a:rPr>
              <a:t> program </a:t>
            </a:r>
            <a:r>
              <a:rPr lang="pl-PL" sz="2400" b="1" dirty="0" err="1" smtClean="0">
                <a:latin typeface="Baskerville Old Face" pitchFamily="18" charset="0"/>
              </a:rPr>
              <a:t>optional</a:t>
            </a:r>
            <a:r>
              <a:rPr lang="pl-PL" sz="2400" b="1" dirty="0" smtClean="0">
                <a:latin typeface="Baskerville Old Face" pitchFamily="18" charset="0"/>
              </a:rPr>
              <a:t>*</a:t>
            </a:r>
            <a:r>
              <a:rPr lang="pl-PL" sz="2400" b="1" baseline="30000" dirty="0" smtClean="0">
                <a:latin typeface="Baskerville Old Face" pitchFamily="18" charset="0"/>
              </a:rPr>
              <a:t>2day</a:t>
            </a:r>
            <a:r>
              <a:rPr lang="pl-PL" sz="2400" b="1" dirty="0" smtClean="0">
                <a:latin typeface="Baskerville Old Face" pitchFamily="18" charset="0"/>
              </a:rPr>
              <a:t> – Warsaw, Modlin </a:t>
            </a:r>
            <a:r>
              <a:rPr lang="pl-PL" sz="2400" b="1" dirty="0" err="1" smtClean="0">
                <a:latin typeface="Baskerville Old Face" pitchFamily="18" charset="0"/>
              </a:rPr>
              <a:t>Fortress</a:t>
            </a:r>
            <a:r>
              <a:rPr lang="pl-PL" sz="2400" b="1" dirty="0" smtClean="0">
                <a:latin typeface="Baskerville Old Face" pitchFamily="18" charset="0"/>
              </a:rPr>
              <a:t>, Chopin</a:t>
            </a:r>
            <a:endParaRPr lang="en-US" sz="2400" b="1" dirty="0" smtClean="0">
              <a:latin typeface="Baskerville Old Face" pitchFamily="18" charset="0"/>
            </a:endParaRPr>
          </a:p>
        </p:txBody>
      </p:sp>
      <p:pic>
        <p:nvPicPr>
          <p:cNvPr id="31" name="Obraz 30" descr="Znalezione obrazy dla zapytania Fortress Modlin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196752"/>
            <a:ext cx="3601085" cy="1498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" name="Obraz 31" descr="Znalezione obrazy dla zapytania warsaw old town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268760"/>
            <a:ext cx="3721100" cy="232791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" name="Obraz 32" descr="Warsaw Mermaid Market Square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2636912"/>
            <a:ext cx="1903095" cy="2530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4" name="Obraz 33" descr="Znalezione obrazy dla zapytania lazienki warsaw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501008"/>
            <a:ext cx="3467100" cy="2311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0" name="Obraz 39" descr="Znalezione obrazy dla zapytania park w Å¼elazowej woli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4293096"/>
            <a:ext cx="3136900" cy="19367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89482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03E5-C75B-4793-A473-B36873B8162D}" type="slidenum">
              <a:rPr lang="pl-PL" smtClean="0"/>
              <a:pPr/>
              <a:t>9</a:t>
            </a:fld>
            <a:endParaRPr lang="pl-PL" dirty="0"/>
          </a:p>
        </p:txBody>
      </p:sp>
      <p:sp>
        <p:nvSpPr>
          <p:cNvPr id="11" name="Prostokąt 10"/>
          <p:cNvSpPr/>
          <p:nvPr/>
        </p:nvSpPr>
        <p:spPr>
          <a:xfrm>
            <a:off x="251520" y="260648"/>
            <a:ext cx="8640960" cy="604867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bg1"/>
            </a:solidFill>
          </a:ln>
          <a:effectLst>
            <a:softEdge rad="127000"/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9" name="pole tekstowe 8"/>
          <p:cNvSpPr txBox="1"/>
          <p:nvPr/>
        </p:nvSpPr>
        <p:spPr>
          <a:xfrm>
            <a:off x="683568" y="476672"/>
            <a:ext cx="56166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atin typeface="Baskerville Old Face" pitchFamily="18" charset="0"/>
              </a:rPr>
              <a:t>Accommodation </a:t>
            </a:r>
          </a:p>
        </p:txBody>
      </p:sp>
      <p:sp>
        <p:nvSpPr>
          <p:cNvPr id="10" name="pole tekstowe 9"/>
          <p:cNvSpPr txBox="1"/>
          <p:nvPr/>
        </p:nvSpPr>
        <p:spPr>
          <a:xfrm>
            <a:off x="539552" y="1196752"/>
            <a:ext cx="77768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Baskerville Old Face" pitchFamily="18" charset="0"/>
              </a:rPr>
              <a:t>Cracow has a large hotel base. The locations of both places where the congress would take place are  conducive to finding a hotel in every price range.</a:t>
            </a:r>
          </a:p>
          <a:p>
            <a:pPr algn="ctr"/>
            <a:endParaRPr lang="pl-PL" dirty="0">
              <a:latin typeface="Baskerville Old Face" pitchFamily="18" charset="0"/>
            </a:endParaRPr>
          </a:p>
        </p:txBody>
      </p:sp>
      <p:pic>
        <p:nvPicPr>
          <p:cNvPr id="12" name="Obraz 11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988840"/>
            <a:ext cx="3306725" cy="315798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Obraz 12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972946"/>
            <a:ext cx="3136605" cy="318424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Obraz 13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916832"/>
            <a:ext cx="3019647" cy="382438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08472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747</TotalTime>
  <Words>314</Words>
  <Application>Microsoft Office PowerPoint</Application>
  <PresentationFormat>Pokaz na ekranie (4:3)</PresentationFormat>
  <Paragraphs>55</Paragraphs>
  <Slides>12</Slides>
  <Notes>9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12</vt:i4>
      </vt:variant>
    </vt:vector>
  </HeadingPairs>
  <TitlesOfParts>
    <vt:vector size="13" baseType="lpstr">
      <vt:lpstr>Motyw pakietu Office</vt:lpstr>
      <vt:lpstr>ICNCT-20  in  POLAND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ICNCT-20  in  POLAND</vt:lpstr>
      <vt:lpstr>Prezentacja programu PowerPoint</vt:lpstr>
    </vt:vector>
  </TitlesOfParts>
  <Company>Narodowe Centrum Badań Jądrowych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Michaś Edyta</dc:creator>
  <cp:lastModifiedBy>Gryziński Michał</cp:lastModifiedBy>
  <cp:revision>46</cp:revision>
  <dcterms:created xsi:type="dcterms:W3CDTF">2017-10-27T11:56:02Z</dcterms:created>
  <dcterms:modified xsi:type="dcterms:W3CDTF">2018-10-28T03:10:33Z</dcterms:modified>
</cp:coreProperties>
</file>